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65" r:id="rId3"/>
    <p:sldId id="789" r:id="rId4"/>
    <p:sldId id="257" r:id="rId5"/>
    <p:sldId id="269" r:id="rId6"/>
    <p:sldId id="764" r:id="rId7"/>
    <p:sldId id="765" r:id="rId8"/>
    <p:sldId id="766" r:id="rId9"/>
    <p:sldId id="732" r:id="rId10"/>
    <p:sldId id="770" r:id="rId11"/>
    <p:sldId id="771" r:id="rId12"/>
    <p:sldId id="767" r:id="rId13"/>
    <p:sldId id="768" r:id="rId14"/>
    <p:sldId id="769" r:id="rId15"/>
    <p:sldId id="774" r:id="rId16"/>
    <p:sldId id="790" r:id="rId17"/>
    <p:sldId id="791" r:id="rId18"/>
    <p:sldId id="772" r:id="rId19"/>
    <p:sldId id="775" r:id="rId20"/>
    <p:sldId id="776" r:id="rId21"/>
    <p:sldId id="773" r:id="rId22"/>
    <p:sldId id="777" r:id="rId23"/>
    <p:sldId id="778" r:id="rId24"/>
    <p:sldId id="779" r:id="rId25"/>
    <p:sldId id="780" r:id="rId26"/>
    <p:sldId id="781" r:id="rId27"/>
    <p:sldId id="782" r:id="rId28"/>
    <p:sldId id="783" r:id="rId29"/>
    <p:sldId id="784" r:id="rId30"/>
    <p:sldId id="785" r:id="rId31"/>
    <p:sldId id="786" r:id="rId32"/>
    <p:sldId id="788" r:id="rId33"/>
    <p:sldId id="787" r:id="rId34"/>
    <p:sldId id="753" r:id="rId35"/>
    <p:sldId id="763" r:id="rId3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1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223B9D8B-EB7B-F844-A4AE-E254177D20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4763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6A9CBD01-58E0-034B-835E-DE047DF300B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algn="r"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3BDF44DF-03FA-E9D5-02A4-F68E810391F9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1227138" y="690563"/>
            <a:ext cx="4862512" cy="36464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CA2AAC65-CA02-6F4B-82EB-5F8827EC3D7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3138" y="4572000"/>
            <a:ext cx="5368925" cy="434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681" tIns="48014" rIns="97681" bIns="48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F2400E76-5251-4940-B960-F2F4EAF0507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4763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EDF0BED7-42B0-3A42-91FA-564E613DF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algn="r" defTabSz="973138">
              <a:defRPr sz="1100" i="1"/>
            </a:lvl1pPr>
          </a:lstStyle>
          <a:p>
            <a:fld id="{4FDAEF24-0E3D-C14A-89BE-C348D230B70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charset="0"/>
        <a:cs typeface="ＭＳ Ｐゴシック" charset="0"/>
      </a:defRPr>
    </a:lvl1pPr>
    <a:lvl2pPr marL="461963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2pPr>
    <a:lvl3pPr marL="92392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3pPr>
    <a:lvl4pPr marL="138747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4pPr>
    <a:lvl5pPr marL="1849438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32CFAC5C-0AE0-683D-F271-B107438FE79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823B9BD3-75A3-414D-B5CB-A250D3C76207}" type="slidenum">
              <a:rPr lang="en-US" altLang="en-US" sz="1100"/>
              <a:pPr/>
              <a:t>1</a:t>
            </a:fld>
            <a:endParaRPr lang="en-US" altLang="en-US" sz="11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C05E46FA-CE0C-F02C-96BC-F6FE940ED42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FEF4B80E-8600-095C-2470-3D4560C998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>
            <a:extLst>
              <a:ext uri="{FF2B5EF4-FFF2-40B4-BE49-F238E27FC236}">
                <a16:creationId xmlns:a16="http://schemas.microsoft.com/office/drawing/2014/main" id="{73F859D8-E86D-A6EE-839F-48687E9098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49858F1-3ABD-CF40-9F7D-DD674DD7A709}" type="slidenum">
              <a:rPr lang="en-US" altLang="en-US" sz="1100"/>
              <a:pPr/>
              <a:t>34</a:t>
            </a:fld>
            <a:endParaRPr lang="en-US" altLang="en-US" sz="1100"/>
          </a:p>
        </p:txBody>
      </p:sp>
      <p:sp>
        <p:nvSpPr>
          <p:cNvPr id="47106" name="Rectangle 2">
            <a:extLst>
              <a:ext uri="{FF2B5EF4-FFF2-40B4-BE49-F238E27FC236}">
                <a16:creationId xmlns:a16="http://schemas.microsoft.com/office/drawing/2014/main" id="{9C9172C0-D726-ACA8-8D8C-413105678477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FA98AF8F-A8BE-A871-6D44-CAB15E11CC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838200" y="1600200"/>
            <a:ext cx="6781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5800" y="3429000"/>
            <a:ext cx="6400800" cy="1752600"/>
          </a:xfrm>
        </p:spPr>
        <p:txBody>
          <a:bodyPr anchor="ctr"/>
          <a:lstStyle>
            <a:lvl1pPr marL="0" indent="0" algn="ctr">
              <a:buFont typeface="Monotype Sorts" pitchFamily="1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E55CF87E-9E1E-1B90-AAE5-71881B3610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14E5D3-B2A5-294A-AABA-49079B3E93ED}" type="datetime1">
              <a:rPr lang="en-US" smtClean="0"/>
              <a:t>9/26/22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2FE665CA-E31F-1FB4-4901-A7E9923D55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8A973490-8EBF-9E7C-6D6A-2EFB8B821A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B4ED49-0FEB-9F4F-A4BB-A2104E624A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7030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8AE3A94D-0B70-BD08-98A7-E8965E60F2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9C7631-6DC8-1B42-A961-16507A5DABF2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5F4DC600-E72B-6989-3996-171C24AAD7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E3D460C-15B1-2F3C-77EC-A14C923B56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BE5DAF6-CDE2-9444-9540-21218E4B8D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566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9B51400A-4FFF-19D7-5323-BB79C28224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313885-A675-0547-8414-EACD79B50C00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264313B3-E386-B2B7-1225-7A477915CC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8F9BD497-23D4-BFDF-AD21-FCC6387543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DB3F1B-C2B6-7747-A436-7DEBB62011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0018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3F2DA1C4-0DDB-8612-4734-D7FF22FD2F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A4D13C-B9D0-7141-A87A-926A914FE0D2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56CF1DC8-51CA-D633-D162-23D9F8014D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B507147-9FE5-693D-E8C9-53E0DC49C1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15D2F8-F5ED-654E-AA34-95EF3C5370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7404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EBDCC6AA-8325-CD22-B63D-18E5AF54749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5C9B96-281C-1249-B784-B525674AB675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995FC3DA-C9DD-83CF-F753-E297ABC6A1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34AD389-31D6-110F-224B-98EC550D4F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9E338A-ADAC-854C-AF84-29A0DF77F2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856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043F05A-8BCF-897C-5701-15AA5C62158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5CDE8F-151D-3444-A1A2-1A718C663E33}" type="datetime1">
              <a:rPr lang="en-US" smtClean="0"/>
              <a:t>9/26/22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894218E3-D9AF-595A-84C9-4417151C28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6EB0B1AA-4907-7B47-1969-B8C6D64C83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F96156-C90A-AB48-82D4-6E20DD093F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701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21AC22A-D561-0AD5-D94C-1FB18B2DC1E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8C49AF-459B-8945-90BD-9EEC45581030}" type="datetime1">
              <a:rPr lang="en-US" smtClean="0"/>
              <a:t>9/26/22</a:t>
            </a:fld>
            <a:endParaRPr 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A3650DC-9380-60EA-693A-A742418E74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FF350C3B-AE6A-B382-ABD4-52DF2ADCB4A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C9C385-776E-3642-BDCD-F4E809CF11B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0061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8E5CA36C-74D4-4DF1-6A2D-92E59ADF99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A268AD-F3E2-9743-A1A1-3E38AF31C38F}" type="datetime1">
              <a:rPr lang="en-US" smtClean="0"/>
              <a:t>9/26/22</a:t>
            </a:fld>
            <a:endParaRPr lang="en-US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C9C7BE4D-E918-32FC-1677-E4395598A4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43DFED2E-CEEF-080B-92F8-AD761CA8AB8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1974FC-B901-AA4D-9D71-D0C4DCEEFDE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441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9C2D4876-D087-14BB-AFC9-C5F499E8DC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DB6D8-F9D9-6845-B9AF-21A830192E58}" type="datetime1">
              <a:rPr lang="en-US" smtClean="0"/>
              <a:t>9/26/22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50E77FA9-BB61-7412-CC38-DD2000E4A6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2D2EDEFE-71BA-E34F-CA85-72518D7122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D682993-36D6-BE4C-8E7F-91117EA0E1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29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75EBBADC-356A-9138-9228-2781848694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CC8561-CB3B-FD43-9917-AAE45F9D7FDD}" type="datetime1">
              <a:rPr lang="en-US" smtClean="0"/>
              <a:t>9/26/22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4DC46262-7159-0BA3-5BF1-EE173B5D75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361D43C5-CCC7-EC77-033B-5DED48BB68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5E8BDF-2D23-2C42-9CEE-2ADD2682B1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8619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F3DC3D9-00B0-C96E-D0CF-F47CBB7D8F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627CEB-71E0-B942-8329-D77136C83C7D}" type="datetime1">
              <a:rPr lang="en-US" smtClean="0"/>
              <a:t>9/26/22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CAA116C1-43EF-3190-1211-E9DF4483B1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78BF75EC-F44F-709C-0D54-4A27DFFA25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5145D5-9C16-2944-A764-3D53779477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6091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>
            <a:extLst>
              <a:ext uri="{FF2B5EF4-FFF2-40B4-BE49-F238E27FC236}">
                <a16:creationId xmlns:a16="http://schemas.microsoft.com/office/drawing/2014/main" id="{3133B5C9-E282-6A45-8479-BF05384B05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04800"/>
            <a:ext cx="6324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6">
            <a:extLst>
              <a:ext uri="{FF2B5EF4-FFF2-40B4-BE49-F238E27FC236}">
                <a16:creationId xmlns:a16="http://schemas.microsoft.com/office/drawing/2014/main" id="{36DB8193-38EC-9039-2179-40CDEB6DC0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6A743E9-E597-074D-BE84-9DC09469EC0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9CE4EB56-071A-4649-A297-B7E41E2752CE}" type="datetime1">
              <a:rPr lang="en-US" smtClean="0"/>
              <a:t>9/26/22</a:t>
            </a:fld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7262675-B978-B64C-90D5-45C071C0281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FFF5ECE-DC0C-5144-A996-0C6D9B9E89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6B6370D-866A-7642-A8FF-9605C1334E5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Monotype Sorts" pitchFamily="2" charset="2"/>
        <a:buChar char="l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latin typeface="+mn-lt"/>
          <a:ea typeface="ＭＳ Ｐゴシック" pitchFamily="1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l"/>
        <a:defRPr sz="2400">
          <a:solidFill>
            <a:schemeClr val="tx1"/>
          </a:solidFill>
          <a:latin typeface="+mn-lt"/>
          <a:ea typeface="ＭＳ Ｐゴシック" pitchFamily="1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latin typeface="+mn-lt"/>
          <a:ea typeface="ＭＳ Ｐゴシック" pitchFamily="1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627B0929-06AC-8E5B-5A8A-56707BB65CF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E506740-2151-FD4B-9E81-A0D6B3CF9B55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15362" name="Rectangle 8">
            <a:extLst>
              <a:ext uri="{FF2B5EF4-FFF2-40B4-BE49-F238E27FC236}">
                <a16:creationId xmlns:a16="http://schemas.microsoft.com/office/drawing/2014/main" id="{BF7B1D27-3A88-4694-3C70-0642989B6C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ecs36b, Fall 2022</a:t>
            </a:r>
          </a:p>
        </p:txBody>
      </p:sp>
      <p:sp>
        <p:nvSpPr>
          <p:cNvPr id="15363" name="Rectangle 9">
            <a:extLst>
              <a:ext uri="{FF2B5EF4-FFF2-40B4-BE49-F238E27FC236}">
                <a16:creationId xmlns:a16="http://schemas.microsoft.com/office/drawing/2014/main" id="{A9E9AD79-2DCE-3026-465F-805A32203B0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0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86E76940-902C-794A-A9BA-D39C43ED919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01963" y="1219200"/>
            <a:ext cx="7772400" cy="1143000"/>
          </a:xfrm>
        </p:spPr>
        <p:txBody>
          <a:bodyPr/>
          <a:lstStyle/>
          <a:p>
            <a:pPr algn="l">
              <a:defRPr/>
            </a:pP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ecs36b Fall 2022:</a:t>
            </a:r>
            <a:b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Software Development &amp;</a:t>
            </a:r>
            <a:br>
              <a:rPr lang="en-US" sz="3600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Object-Oriented Programming</a:t>
            </a:r>
            <a:br>
              <a:rPr lang="en-US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#02: Object-Oriented Paradigm (2/2)</a:t>
            </a:r>
            <a:endParaRPr lang="en-US" sz="2400" u="sng" dirty="0">
              <a:solidFill>
                <a:srgbClr val="FFFF99"/>
              </a:solidFill>
              <a:effectLst/>
              <a:latin typeface="Comic Sans MS" charset="0"/>
            </a:endParaRPr>
          </a:p>
        </p:txBody>
      </p:sp>
      <p:sp>
        <p:nvSpPr>
          <p:cNvPr id="15365" name="Rectangle 3">
            <a:extLst>
              <a:ext uri="{FF2B5EF4-FFF2-40B4-BE49-F238E27FC236}">
                <a16:creationId xmlns:a16="http://schemas.microsoft.com/office/drawing/2014/main" id="{2F8940BC-F840-3932-8F76-9A5A5F7B5FA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453063" y="4932363"/>
            <a:ext cx="3181350" cy="1241425"/>
          </a:xfrm>
          <a:noFill/>
        </p:spPr>
        <p:txBody>
          <a:bodyPr/>
          <a:lstStyle/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i="1">
                <a:ea typeface="ＭＳ Ｐゴシック" panose="020B0600070205080204" pitchFamily="34" charset="-128"/>
              </a:rPr>
              <a:t>Dr. S. Felix Wu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sz="2800" u="sng">
                <a:ea typeface="ＭＳ Ｐゴシック" panose="020B0600070205080204" pitchFamily="34" charset="-128"/>
              </a:rPr>
              <a:t>sfwu@ucdavis.edu</a:t>
            </a:r>
            <a:endParaRPr lang="en-US" altLang="en-US" sz="2800" u="sng">
              <a:solidFill>
                <a:srgbClr val="FFCC99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5366" name="Picture 1">
            <a:extLst>
              <a:ext uri="{FF2B5EF4-FFF2-40B4-BE49-F238E27FC236}">
                <a16:creationId xmlns:a16="http://schemas.microsoft.com/office/drawing/2014/main" id="{21385B13-9C42-F9A8-35B3-D640DEC31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1338"/>
            <a:ext cx="2773363" cy="189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2">
            <a:extLst>
              <a:ext uri="{FF2B5EF4-FFF2-40B4-BE49-F238E27FC236}">
                <a16:creationId xmlns:a16="http://schemas.microsoft.com/office/drawing/2014/main" id="{06A7E32D-F36C-01A1-6702-283924EFA5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590800"/>
            <a:ext cx="3124200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8" name="TextBox 3">
            <a:extLst>
              <a:ext uri="{FF2B5EF4-FFF2-40B4-BE49-F238E27FC236}">
                <a16:creationId xmlns:a16="http://schemas.microsoft.com/office/drawing/2014/main" id="{994B73AA-45D0-BCD8-6AFC-8E499668CC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67063"/>
            <a:ext cx="2736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Encapsulation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Polymorphism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Inheritance</a:t>
            </a:r>
          </a:p>
        </p:txBody>
      </p:sp>
      <p:grpSp>
        <p:nvGrpSpPr>
          <p:cNvPr id="15369" name="Group 32">
            <a:extLst>
              <a:ext uri="{FF2B5EF4-FFF2-40B4-BE49-F238E27FC236}">
                <a16:creationId xmlns:a16="http://schemas.microsoft.com/office/drawing/2014/main" id="{A2905FDE-DB55-BF81-8AEB-EEBE810E2E07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2590800"/>
            <a:ext cx="3886200" cy="2362200"/>
            <a:chOff x="2667000" y="2209800"/>
            <a:chExt cx="5867400" cy="3886200"/>
          </a:xfrm>
        </p:grpSpPr>
        <p:sp>
          <p:nvSpPr>
            <p:cNvPr id="15370" name="Oval 4">
              <a:extLst>
                <a:ext uri="{FF2B5EF4-FFF2-40B4-BE49-F238E27FC236}">
                  <a16:creationId xmlns:a16="http://schemas.microsoft.com/office/drawing/2014/main" id="{7D26FFD3-1608-43EB-10F1-B41FB5615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2514600"/>
              <a:ext cx="3810000" cy="3581400"/>
            </a:xfrm>
            <a:prstGeom prst="ellipse">
              <a:avLst/>
            </a:prstGeom>
            <a:noFill/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1" name="AutoShape 9">
              <a:extLst>
                <a:ext uri="{FF2B5EF4-FFF2-40B4-BE49-F238E27FC236}">
                  <a16:creationId xmlns:a16="http://schemas.microsoft.com/office/drawing/2014/main" id="{B855CD68-38B8-47C5-17F0-1B87A33CB4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3352800"/>
              <a:ext cx="1066800" cy="762000"/>
            </a:xfrm>
            <a:prstGeom prst="flowChartMagneticDrum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2" name="AutoShape 10">
              <a:extLst>
                <a:ext uri="{FF2B5EF4-FFF2-40B4-BE49-F238E27FC236}">
                  <a16:creationId xmlns:a16="http://schemas.microsoft.com/office/drawing/2014/main" id="{010200C4-027E-1BD2-3FF3-5C5A721F4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4572000"/>
              <a:ext cx="1066800" cy="762000"/>
            </a:xfrm>
            <a:prstGeom prst="flowChartMagneticDrum">
              <a:avLst/>
            </a:prstGeom>
            <a:solidFill>
              <a:srgbClr val="6600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3" name="AutoShape 11">
              <a:extLst>
                <a:ext uri="{FF2B5EF4-FFF2-40B4-BE49-F238E27FC236}">
                  <a16:creationId xmlns:a16="http://schemas.microsoft.com/office/drawing/2014/main" id="{47CF7A34-C824-AFE2-E534-499E89EF9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4038600"/>
              <a:ext cx="1066800" cy="762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4" name="Line 12">
              <a:extLst>
                <a:ext uri="{FF2B5EF4-FFF2-40B4-BE49-F238E27FC236}">
                  <a16:creationId xmlns:a16="http://schemas.microsoft.com/office/drawing/2014/main" id="{74FD4689-4451-6395-1FD0-1CFB251CE5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5600" y="36576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Line 13">
              <a:extLst>
                <a:ext uri="{FF2B5EF4-FFF2-40B4-BE49-F238E27FC236}">
                  <a16:creationId xmlns:a16="http://schemas.microsoft.com/office/drawing/2014/main" id="{19F2BA8C-174C-3D94-C947-387A1B80B1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3200" y="3886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6" name="Line 14">
              <a:extLst>
                <a:ext uri="{FF2B5EF4-FFF2-40B4-BE49-F238E27FC236}">
                  <a16:creationId xmlns:a16="http://schemas.microsoft.com/office/drawing/2014/main" id="{592823B1-DE56-8073-C8D9-5F4E5E05FC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000" y="43434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Line 15">
              <a:extLst>
                <a:ext uri="{FF2B5EF4-FFF2-40B4-BE49-F238E27FC236}">
                  <a16:creationId xmlns:a16="http://schemas.microsoft.com/office/drawing/2014/main" id="{6E2B2E3A-C358-EF0F-B268-6DB3D0A5C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800" y="5029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8" name="Line 16">
              <a:extLst>
                <a:ext uri="{FF2B5EF4-FFF2-40B4-BE49-F238E27FC236}">
                  <a16:creationId xmlns:a16="http://schemas.microsoft.com/office/drawing/2014/main" id="{EC344BAE-3C61-7851-25ED-B5CDA54514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37338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Line 17">
              <a:extLst>
                <a:ext uri="{FF2B5EF4-FFF2-40B4-BE49-F238E27FC236}">
                  <a16:creationId xmlns:a16="http://schemas.microsoft.com/office/drawing/2014/main" id="{31BD4A84-9D4A-B9BB-4DD9-EC915085E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400" y="4419600"/>
              <a:ext cx="7620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0" name="Line 18">
              <a:extLst>
                <a:ext uri="{FF2B5EF4-FFF2-40B4-BE49-F238E27FC236}">
                  <a16:creationId xmlns:a16="http://schemas.microsoft.com/office/drawing/2014/main" id="{5572C2C3-211B-7C09-4994-BB82A2D22A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49530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1" name="Oval 2">
              <a:extLst>
                <a:ext uri="{FF2B5EF4-FFF2-40B4-BE49-F238E27FC236}">
                  <a16:creationId xmlns:a16="http://schemas.microsoft.com/office/drawing/2014/main" id="{062D40FC-B3C6-AE86-86BE-68169792C4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1219200"/>
            </a:xfrm>
            <a:prstGeom prst="ellipse">
              <a:avLst/>
            </a:prstGeom>
            <a:solidFill>
              <a:srgbClr val="FF66CC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2" name="Oval 24">
              <a:extLst>
                <a:ext uri="{FF2B5EF4-FFF2-40B4-BE49-F238E27FC236}">
                  <a16:creationId xmlns:a16="http://schemas.microsoft.com/office/drawing/2014/main" id="{E06BDC27-8B00-BA2B-91C9-A361401502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4200" y="4648200"/>
              <a:ext cx="990600" cy="990600"/>
            </a:xfrm>
            <a:prstGeom prst="ellipse">
              <a:avLst/>
            </a:prstGeom>
            <a:solidFill>
              <a:schemeClr val="accent1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3" name="AutoShape 11">
              <a:extLst>
                <a:ext uri="{FF2B5EF4-FFF2-40B4-BE49-F238E27FC236}">
                  <a16:creationId xmlns:a16="http://schemas.microsoft.com/office/drawing/2014/main" id="{794FF260-A53A-8EE7-88FE-B63FA168DC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2743200"/>
              <a:ext cx="533400" cy="381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4" name="AutoShape 11">
              <a:extLst>
                <a:ext uri="{FF2B5EF4-FFF2-40B4-BE49-F238E27FC236}">
                  <a16:creationId xmlns:a16="http://schemas.microsoft.com/office/drawing/2014/main" id="{B17C0E08-3BFF-14A1-A393-6543A098B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438400"/>
              <a:ext cx="533400" cy="381000"/>
            </a:xfrm>
            <a:prstGeom prst="flowChartMagneticDrum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5" name="AutoShape 11">
              <a:extLst>
                <a:ext uri="{FF2B5EF4-FFF2-40B4-BE49-F238E27FC236}">
                  <a16:creationId xmlns:a16="http://schemas.microsoft.com/office/drawing/2014/main" id="{9218F508-3383-7A24-8D77-AE702CCFB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724400"/>
              <a:ext cx="533400" cy="381000"/>
            </a:xfrm>
            <a:prstGeom prst="flowChartMagneticDrum">
              <a:avLst/>
            </a:prstGeom>
            <a:solidFill>
              <a:srgbClr val="008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6" name="Oval 28">
              <a:extLst>
                <a:ext uri="{FF2B5EF4-FFF2-40B4-BE49-F238E27FC236}">
                  <a16:creationId xmlns:a16="http://schemas.microsoft.com/office/drawing/2014/main" id="{88A9B26A-F236-CE34-8A74-5F8976EB4C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4800600"/>
              <a:ext cx="381000" cy="381000"/>
            </a:xfrm>
            <a:prstGeom prst="ellipse">
              <a:avLst/>
            </a:prstGeom>
            <a:solidFill>
              <a:srgbClr val="FF66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7" name="Oval 29">
              <a:extLst>
                <a:ext uri="{FF2B5EF4-FFF2-40B4-BE49-F238E27FC236}">
                  <a16:creationId xmlns:a16="http://schemas.microsoft.com/office/drawing/2014/main" id="{0E78E41E-10AF-D410-3186-5C08F1AD4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22860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8" name="Oval 30">
              <a:extLst>
                <a:ext uri="{FF2B5EF4-FFF2-40B4-BE49-F238E27FC236}">
                  <a16:creationId xmlns:a16="http://schemas.microsoft.com/office/drawing/2014/main" id="{9F0524E0-2494-C36A-DFDB-E1FEE4FB8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2200" y="25908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9" name="Oval 31">
              <a:extLst>
                <a:ext uri="{FF2B5EF4-FFF2-40B4-BE49-F238E27FC236}">
                  <a16:creationId xmlns:a16="http://schemas.microsoft.com/office/drawing/2014/main" id="{94506191-D656-53CE-FCAE-295996EA78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71800"/>
              <a:ext cx="381000" cy="381000"/>
            </a:xfrm>
            <a:prstGeom prst="ellipse">
              <a:avLst/>
            </a:prstGeom>
            <a:solidFill>
              <a:srgbClr val="80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0" name="Diamond 4">
              <a:extLst>
                <a:ext uri="{FF2B5EF4-FFF2-40B4-BE49-F238E27FC236}">
                  <a16:creationId xmlns:a16="http://schemas.microsoft.com/office/drawing/2014/main" id="{3835B7F2-E8CB-570C-D4CC-34CB3EFE70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4114800"/>
              <a:ext cx="685800" cy="533400"/>
            </a:xfrm>
            <a:prstGeom prst="diamond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1" name="AutoShape 11">
              <a:extLst>
                <a:ext uri="{FF2B5EF4-FFF2-40B4-BE49-F238E27FC236}">
                  <a16:creationId xmlns:a16="http://schemas.microsoft.com/office/drawing/2014/main" id="{7E51A46A-EBCE-1410-40C3-38D727AB1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3429000"/>
              <a:ext cx="914400" cy="609600"/>
            </a:xfrm>
            <a:prstGeom prst="flowChartMagneticDrum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cxnSp>
          <p:nvCxnSpPr>
            <p:cNvPr id="15392" name="Curved Connector 3">
              <a:extLst>
                <a:ext uri="{FF2B5EF4-FFF2-40B4-BE49-F238E27FC236}">
                  <a16:creationId xmlns:a16="http://schemas.microsoft.com/office/drawing/2014/main" id="{5194403D-88D4-D2E5-DA4D-E3C32506F05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553200" y="3733800"/>
              <a:ext cx="990600" cy="685800"/>
            </a:xfrm>
            <a:prstGeom prst="curvedConnector3">
              <a:avLst>
                <a:gd name="adj1" fmla="val -23079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E294-A95B-7C41-AC53-9C80F890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Objects/Classes</a:t>
            </a:r>
          </a:p>
        </p:txBody>
      </p:sp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BC86D7EE-14A5-D2B4-F969-73D42D7611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19100" y="1447800"/>
            <a:ext cx="4000500" cy="4114800"/>
          </a:xfrm>
        </p:spPr>
        <p:txBody>
          <a:bodyPr/>
          <a:lstStyle/>
          <a:p>
            <a:r>
              <a:rPr lang="en-US" altLang="en-US" sz="2800">
                <a:ea typeface="ＭＳ Ｐゴシック" panose="020B0600070205080204" pitchFamily="34" charset="-128"/>
              </a:rPr>
              <a:t>Data/attributes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Internal, external, inherited/protected</a:t>
            </a:r>
          </a:p>
          <a:p>
            <a:r>
              <a:rPr lang="en-US" altLang="en-US" sz="2800">
                <a:ea typeface="ＭＳ Ｐゴシック" panose="020B0600070205080204" pitchFamily="34" charset="-128"/>
              </a:rPr>
              <a:t>Methods (</a:t>
            </a:r>
            <a:r>
              <a:rPr lang="en-US" altLang="en-US" sz="2800">
                <a:solidFill>
                  <a:srgbClr val="00B0F0"/>
                </a:solidFill>
                <a:ea typeface="ＭＳ Ｐゴシック" panose="020B0600070205080204" pitchFamily="34" charset="-128"/>
              </a:rPr>
              <a:t>interface</a:t>
            </a:r>
            <a:r>
              <a:rPr lang="en-US" altLang="en-US" sz="2800">
                <a:ea typeface="ＭＳ Ｐゴシック" panose="020B0600070205080204" pitchFamily="34" charset="-128"/>
              </a:rPr>
              <a:t>, </a:t>
            </a:r>
            <a:r>
              <a:rPr lang="en-US" altLang="en-US" sz="2800">
                <a:solidFill>
                  <a:srgbClr val="00B050"/>
                </a:solidFill>
                <a:ea typeface="ＭＳ Ｐゴシック" panose="020B0600070205080204" pitchFamily="34" charset="-128"/>
              </a:rPr>
              <a:t>member functions</a:t>
            </a:r>
            <a:r>
              <a:rPr lang="en-US" altLang="en-US" sz="2800">
                <a:ea typeface="ＭＳ Ｐゴシック" panose="020B0600070205080204" pitchFamily="34" charset="-128"/>
              </a:rPr>
              <a:t>)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External, internal, inherited/protected, virtual</a:t>
            </a:r>
          </a:p>
        </p:txBody>
      </p:sp>
      <p:sp>
        <p:nvSpPr>
          <p:cNvPr id="24579" name="Date Placeholder 3">
            <a:extLst>
              <a:ext uri="{FF2B5EF4-FFF2-40B4-BE49-F238E27FC236}">
                <a16:creationId xmlns:a16="http://schemas.microsoft.com/office/drawing/2014/main" id="{E1CE7217-00F6-C915-0AB2-D6E145FE7CA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14E5D4D-EDD8-5E4D-AD47-EF2C6DBB564E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4580" name="Footer Placeholder 4">
            <a:extLst>
              <a:ext uri="{FF2B5EF4-FFF2-40B4-BE49-F238E27FC236}">
                <a16:creationId xmlns:a16="http://schemas.microsoft.com/office/drawing/2014/main" id="{1A22C5B1-7A3E-B262-F5A4-212B2EB4B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4581" name="Slide Number Placeholder 5">
            <a:extLst>
              <a:ext uri="{FF2B5EF4-FFF2-40B4-BE49-F238E27FC236}">
                <a16:creationId xmlns:a16="http://schemas.microsoft.com/office/drawing/2014/main" id="{77DCC1CA-28C6-495C-95D7-7ADC5217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25B4977-61B4-9948-95CF-2C1CC0F25C2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400"/>
          </a:p>
        </p:txBody>
      </p:sp>
      <p:sp>
        <p:nvSpPr>
          <p:cNvPr id="24582" name="Rectangle 4">
            <a:extLst>
              <a:ext uri="{FF2B5EF4-FFF2-40B4-BE49-F238E27FC236}">
                <a16:creationId xmlns:a16="http://schemas.microsoft.com/office/drawing/2014/main" id="{36C456C5-A459-F70C-4E1E-0464E3F6B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0888" y="1447800"/>
            <a:ext cx="4343400" cy="426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class_name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4583" name="Oval 4">
            <a:extLst>
              <a:ext uri="{FF2B5EF4-FFF2-40B4-BE49-F238E27FC236}">
                <a16:creationId xmlns:a16="http://schemas.microsoft.com/office/drawing/2014/main" id="{9556F76C-A42D-7EB3-83A7-937D51DB59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4071938"/>
            <a:ext cx="2524125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84" name="AutoShape 9">
            <a:extLst>
              <a:ext uri="{FF2B5EF4-FFF2-40B4-BE49-F238E27FC236}">
                <a16:creationId xmlns:a16="http://schemas.microsoft.com/office/drawing/2014/main" id="{728DF68C-0993-AEBB-332D-6DC7C3281C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1588" y="4581525"/>
            <a:ext cx="706437" cy="461963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85" name="AutoShape 10">
            <a:extLst>
              <a:ext uri="{FF2B5EF4-FFF2-40B4-BE49-F238E27FC236}">
                <a16:creationId xmlns:a16="http://schemas.microsoft.com/office/drawing/2014/main" id="{FE9C4EF0-2555-3217-C856-A4EFA4D8D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1588" y="5321300"/>
            <a:ext cx="706437" cy="46355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86" name="AutoShape 11">
            <a:extLst>
              <a:ext uri="{FF2B5EF4-FFF2-40B4-BE49-F238E27FC236}">
                <a16:creationId xmlns:a16="http://schemas.microsoft.com/office/drawing/2014/main" id="{D1D52B53-5181-1B82-4DDD-63D7BB8F36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9188" y="4997450"/>
            <a:ext cx="708025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4587" name="Line 16">
            <a:extLst>
              <a:ext uri="{FF2B5EF4-FFF2-40B4-BE49-F238E27FC236}">
                <a16:creationId xmlns:a16="http://schemas.microsoft.com/office/drawing/2014/main" id="{0F21EAD1-D3B5-D9A0-0F5F-39C81980596B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6425" y="4813300"/>
            <a:ext cx="8588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8" name="Line 17">
            <a:extLst>
              <a:ext uri="{FF2B5EF4-FFF2-40B4-BE49-F238E27FC236}">
                <a16:creationId xmlns:a16="http://schemas.microsoft.com/office/drawing/2014/main" id="{B4F5345F-C4A5-87FF-721F-BBFDA7E04840}"/>
              </a:ext>
            </a:extLst>
          </p:cNvPr>
          <p:cNvSpPr>
            <a:spLocks noChangeShapeType="1"/>
          </p:cNvSpPr>
          <p:nvPr/>
        </p:nvSpPr>
        <p:spPr bwMode="auto">
          <a:xfrm>
            <a:off x="6805613" y="5229225"/>
            <a:ext cx="50482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9" name="Line 18">
            <a:extLst>
              <a:ext uri="{FF2B5EF4-FFF2-40B4-BE49-F238E27FC236}">
                <a16:creationId xmlns:a16="http://schemas.microsoft.com/office/drawing/2014/main" id="{CC29A103-2D0B-3C08-9958-ABE00ACE3D36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6425" y="5553075"/>
            <a:ext cx="8588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0" name="TextBox 19">
            <a:extLst>
              <a:ext uri="{FF2B5EF4-FFF2-40B4-BE49-F238E27FC236}">
                <a16:creationId xmlns:a16="http://schemas.microsoft.com/office/drawing/2014/main" id="{C9475558-4BE8-3750-7778-23C4532A19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6043" y="4779655"/>
            <a:ext cx="13452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latitude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longitude</a:t>
            </a:r>
          </a:p>
        </p:txBody>
      </p:sp>
      <p:sp>
        <p:nvSpPr>
          <p:cNvPr id="24591" name="Cube 20">
            <a:extLst>
              <a:ext uri="{FF2B5EF4-FFF2-40B4-BE49-F238E27FC236}">
                <a16:creationId xmlns:a16="http://schemas.microsoft.com/office/drawing/2014/main" id="{5C445DF2-9193-517C-E4F9-F999F941B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5525" y="37877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E294-A95B-7C41-AC53-9C80F890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Objects/Classes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E6472E7-22C2-3CF2-14DE-82DD713324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19100" y="1447800"/>
            <a:ext cx="4000500" cy="4114800"/>
          </a:xfrm>
        </p:spPr>
        <p:txBody>
          <a:bodyPr/>
          <a:lstStyle/>
          <a:p>
            <a:r>
              <a:rPr lang="en-US" altLang="en-US" sz="2800">
                <a:ea typeface="ＭＳ Ｐゴシック" panose="020B0600070205080204" pitchFamily="34" charset="-128"/>
              </a:rPr>
              <a:t>Data/attributes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Internal, external, inherited/protected</a:t>
            </a:r>
          </a:p>
          <a:p>
            <a:r>
              <a:rPr lang="en-US" altLang="en-US" sz="2800">
                <a:ea typeface="ＭＳ Ｐゴシック" panose="020B0600070205080204" pitchFamily="34" charset="-128"/>
              </a:rPr>
              <a:t>Methods (</a:t>
            </a:r>
            <a:r>
              <a:rPr lang="en-US" altLang="en-US" sz="2800">
                <a:solidFill>
                  <a:srgbClr val="00B0F0"/>
                </a:solidFill>
                <a:ea typeface="ＭＳ Ｐゴシック" panose="020B0600070205080204" pitchFamily="34" charset="-128"/>
              </a:rPr>
              <a:t>interface</a:t>
            </a:r>
            <a:r>
              <a:rPr lang="en-US" altLang="en-US" sz="2800">
                <a:ea typeface="ＭＳ Ｐゴシック" panose="020B0600070205080204" pitchFamily="34" charset="-128"/>
              </a:rPr>
              <a:t>, </a:t>
            </a:r>
            <a:r>
              <a:rPr lang="en-US" altLang="en-US" sz="2800">
                <a:solidFill>
                  <a:srgbClr val="00B050"/>
                </a:solidFill>
                <a:ea typeface="ＭＳ Ｐゴシック" panose="020B0600070205080204" pitchFamily="34" charset="-128"/>
              </a:rPr>
              <a:t>member functions</a:t>
            </a:r>
            <a:r>
              <a:rPr lang="en-US" altLang="en-US" sz="2800">
                <a:ea typeface="ＭＳ Ｐゴシック" panose="020B0600070205080204" pitchFamily="34" charset="-128"/>
              </a:rPr>
              <a:t>)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External, internal, inherited/protected, virtual</a:t>
            </a:r>
          </a:p>
        </p:txBody>
      </p:sp>
      <p:sp>
        <p:nvSpPr>
          <p:cNvPr id="25603" name="Date Placeholder 3">
            <a:extLst>
              <a:ext uri="{FF2B5EF4-FFF2-40B4-BE49-F238E27FC236}">
                <a16:creationId xmlns:a16="http://schemas.microsoft.com/office/drawing/2014/main" id="{CC15BCC1-DB2F-C418-7143-38EEB7D6EC08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B4EAE4-1268-DC4B-A86B-F3AC53B2FCED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5604" name="Footer Placeholder 4">
            <a:extLst>
              <a:ext uri="{FF2B5EF4-FFF2-40B4-BE49-F238E27FC236}">
                <a16:creationId xmlns:a16="http://schemas.microsoft.com/office/drawing/2014/main" id="{75D54712-4B5A-2DF8-E41C-5AB59C14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5605" name="Slide Number Placeholder 5">
            <a:extLst>
              <a:ext uri="{FF2B5EF4-FFF2-40B4-BE49-F238E27FC236}">
                <a16:creationId xmlns:a16="http://schemas.microsoft.com/office/drawing/2014/main" id="{FF7E3FE8-8BA8-BA78-08D1-0488135CC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6F2395E-8768-7341-9AF0-62164C8FF92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400"/>
          </a:p>
        </p:txBody>
      </p:sp>
      <p:sp>
        <p:nvSpPr>
          <p:cNvPr id="25606" name="Rectangle 4">
            <a:extLst>
              <a:ext uri="{FF2B5EF4-FFF2-40B4-BE49-F238E27FC236}">
                <a16:creationId xmlns:a16="http://schemas.microsoft.com/office/drawing/2014/main" id="{E17BC7C5-56AC-CDF1-67C6-B6D8BCA0D3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0888" y="1447800"/>
            <a:ext cx="4343400" cy="426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class_name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	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5607" name="Left Brace 2">
            <a:extLst>
              <a:ext uri="{FF2B5EF4-FFF2-40B4-BE49-F238E27FC236}">
                <a16:creationId xmlns:a16="http://schemas.microsoft.com/office/drawing/2014/main" id="{0BEC3F3B-9116-BA09-1610-5641D483C4FD}"/>
              </a:ext>
            </a:extLst>
          </p:cNvPr>
          <p:cNvSpPr>
            <a:spLocks/>
          </p:cNvSpPr>
          <p:nvPr/>
        </p:nvSpPr>
        <p:spPr bwMode="auto">
          <a:xfrm>
            <a:off x="5029200" y="2743200"/>
            <a:ext cx="304800" cy="914400"/>
          </a:xfrm>
          <a:prstGeom prst="leftBrace">
            <a:avLst>
              <a:gd name="adj1" fmla="val 8333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5608" name="Left Brace 8">
            <a:extLst>
              <a:ext uri="{FF2B5EF4-FFF2-40B4-BE49-F238E27FC236}">
                <a16:creationId xmlns:a16="http://schemas.microsoft.com/office/drawing/2014/main" id="{0807D2E2-13BF-F4DD-64C9-94F5BD6FFC2D}"/>
              </a:ext>
            </a:extLst>
          </p:cNvPr>
          <p:cNvSpPr>
            <a:spLocks/>
          </p:cNvSpPr>
          <p:nvPr/>
        </p:nvSpPr>
        <p:spPr bwMode="auto">
          <a:xfrm>
            <a:off x="5029200" y="4191000"/>
            <a:ext cx="304800" cy="914400"/>
          </a:xfrm>
          <a:prstGeom prst="leftBrace">
            <a:avLst>
              <a:gd name="adj1" fmla="val 8333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cxnSp>
        <p:nvCxnSpPr>
          <p:cNvPr id="25609" name="Straight Arrow Connector 4">
            <a:extLst>
              <a:ext uri="{FF2B5EF4-FFF2-40B4-BE49-F238E27FC236}">
                <a16:creationId xmlns:a16="http://schemas.microsoft.com/office/drawing/2014/main" id="{EAE0FF30-0705-7A78-5F00-F109F743E6F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657600" y="2971800"/>
            <a:ext cx="1371600" cy="16002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10" name="Straight Arrow Connector 11">
            <a:extLst>
              <a:ext uri="{FF2B5EF4-FFF2-40B4-BE49-F238E27FC236}">
                <a16:creationId xmlns:a16="http://schemas.microsoft.com/office/drawing/2014/main" id="{DC0236F8-20C8-1CFB-A94F-9CA105751E53}"/>
              </a:ext>
            </a:extLst>
          </p:cNvPr>
          <p:cNvCxnSpPr>
            <a:cxnSpLocks/>
          </p:cNvCxnSpPr>
          <p:nvPr/>
        </p:nvCxnSpPr>
        <p:spPr bwMode="auto">
          <a:xfrm flipV="1">
            <a:off x="3429000" y="3200400"/>
            <a:ext cx="1458913" cy="3048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Date Placeholder 3">
            <a:extLst>
              <a:ext uri="{FF2B5EF4-FFF2-40B4-BE49-F238E27FC236}">
                <a16:creationId xmlns:a16="http://schemas.microsoft.com/office/drawing/2014/main" id="{BFAB9EB1-D922-C202-ADD1-17D18FE5EBC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04FDA85-5663-F944-B916-E04CE81A635A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6626" name="Footer Placeholder 4">
            <a:extLst>
              <a:ext uri="{FF2B5EF4-FFF2-40B4-BE49-F238E27FC236}">
                <a16:creationId xmlns:a16="http://schemas.microsoft.com/office/drawing/2014/main" id="{5AF18B23-6F58-2B45-A155-EDAD36B4D7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6627" name="Slide Number Placeholder 5">
            <a:extLst>
              <a:ext uri="{FF2B5EF4-FFF2-40B4-BE49-F238E27FC236}">
                <a16:creationId xmlns:a16="http://schemas.microsoft.com/office/drawing/2014/main" id="{52ECB549-4416-47B8-9DC3-11B821C98F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0BC4BB6-B436-F44D-9754-88D15AB6D2E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400"/>
          </a:p>
        </p:txBody>
      </p:sp>
      <p:pic>
        <p:nvPicPr>
          <p:cNvPr id="26628" name="Picture 7">
            <a:extLst>
              <a:ext uri="{FF2B5EF4-FFF2-40B4-BE49-F238E27FC236}">
                <a16:creationId xmlns:a16="http://schemas.microsoft.com/office/drawing/2014/main" id="{790FE0E6-1E81-2FB0-4184-CBFCF5D82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63500"/>
            <a:ext cx="7264400" cy="664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9" name="Left Brace 8">
            <a:extLst>
              <a:ext uri="{FF2B5EF4-FFF2-40B4-BE49-F238E27FC236}">
                <a16:creationId xmlns:a16="http://schemas.microsoft.com/office/drawing/2014/main" id="{6713B75F-A345-6C6D-3625-A133BF291C12}"/>
              </a:ext>
            </a:extLst>
          </p:cNvPr>
          <p:cNvSpPr>
            <a:spLocks/>
          </p:cNvSpPr>
          <p:nvPr/>
        </p:nvSpPr>
        <p:spPr bwMode="auto">
          <a:xfrm>
            <a:off x="1485900" y="1905000"/>
            <a:ext cx="304800" cy="762000"/>
          </a:xfrm>
          <a:prstGeom prst="leftBrace">
            <a:avLst>
              <a:gd name="adj1" fmla="val 8333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6630" name="Left Brace 9">
            <a:extLst>
              <a:ext uri="{FF2B5EF4-FFF2-40B4-BE49-F238E27FC236}">
                <a16:creationId xmlns:a16="http://schemas.microsoft.com/office/drawing/2014/main" id="{F723C6AA-DD27-0E76-204D-A65B7B1D2F66}"/>
              </a:ext>
            </a:extLst>
          </p:cNvPr>
          <p:cNvSpPr>
            <a:spLocks/>
          </p:cNvSpPr>
          <p:nvPr/>
        </p:nvSpPr>
        <p:spPr bwMode="auto">
          <a:xfrm>
            <a:off x="1485900" y="3200400"/>
            <a:ext cx="304800" cy="3048000"/>
          </a:xfrm>
          <a:prstGeom prst="leftBrace">
            <a:avLst>
              <a:gd name="adj1" fmla="val 8333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6631" name="Right Arrow 10">
            <a:extLst>
              <a:ext uri="{FF2B5EF4-FFF2-40B4-BE49-F238E27FC236}">
                <a16:creationId xmlns:a16="http://schemas.microsoft.com/office/drawing/2014/main" id="{E47B27A2-5EDA-5410-0215-5D182AAF13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613" y="71438"/>
            <a:ext cx="1295400" cy="317500"/>
          </a:xfrm>
          <a:prstGeom prst="rightArrow">
            <a:avLst>
              <a:gd name="adj1" fmla="val 50000"/>
              <a:gd name="adj2" fmla="val 49999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Date Placeholder 3">
            <a:extLst>
              <a:ext uri="{FF2B5EF4-FFF2-40B4-BE49-F238E27FC236}">
                <a16:creationId xmlns:a16="http://schemas.microsoft.com/office/drawing/2014/main" id="{49EF236F-62DC-16DA-FA62-A454A7A39E4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1B5692F-16E0-8D45-80D0-FBB4EEEB7BEF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7650" name="Footer Placeholder 4">
            <a:extLst>
              <a:ext uri="{FF2B5EF4-FFF2-40B4-BE49-F238E27FC236}">
                <a16:creationId xmlns:a16="http://schemas.microsoft.com/office/drawing/2014/main" id="{8174DA01-1A71-8615-C797-9DDA7A5539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7651" name="Slide Number Placeholder 5">
            <a:extLst>
              <a:ext uri="{FF2B5EF4-FFF2-40B4-BE49-F238E27FC236}">
                <a16:creationId xmlns:a16="http://schemas.microsoft.com/office/drawing/2014/main" id="{0B3B05D9-1A00-82D3-3608-E6C877D8242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1C22179-D132-9B4C-B61A-EFE88210331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pic>
        <p:nvPicPr>
          <p:cNvPr id="27652" name="Picture 7">
            <a:extLst>
              <a:ext uri="{FF2B5EF4-FFF2-40B4-BE49-F238E27FC236}">
                <a16:creationId xmlns:a16="http://schemas.microsoft.com/office/drawing/2014/main" id="{6EFED634-A371-F8E9-EF80-DB1728DF5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533400"/>
            <a:ext cx="6819900" cy="497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3" name="Left Brace 8">
            <a:extLst>
              <a:ext uri="{FF2B5EF4-FFF2-40B4-BE49-F238E27FC236}">
                <a16:creationId xmlns:a16="http://schemas.microsoft.com/office/drawing/2014/main" id="{D584F2A5-E8CD-125B-C078-26052DE74DF9}"/>
              </a:ext>
            </a:extLst>
          </p:cNvPr>
          <p:cNvSpPr>
            <a:spLocks/>
          </p:cNvSpPr>
          <p:nvPr/>
        </p:nvSpPr>
        <p:spPr bwMode="auto">
          <a:xfrm>
            <a:off x="1544638" y="2209800"/>
            <a:ext cx="304800" cy="762000"/>
          </a:xfrm>
          <a:prstGeom prst="leftBrace">
            <a:avLst>
              <a:gd name="adj1" fmla="val 8333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7654" name="Left Brace 9">
            <a:extLst>
              <a:ext uri="{FF2B5EF4-FFF2-40B4-BE49-F238E27FC236}">
                <a16:creationId xmlns:a16="http://schemas.microsoft.com/office/drawing/2014/main" id="{7084BDC1-DAB0-9570-75D3-26203BE517E7}"/>
              </a:ext>
            </a:extLst>
          </p:cNvPr>
          <p:cNvSpPr>
            <a:spLocks/>
          </p:cNvSpPr>
          <p:nvPr/>
        </p:nvSpPr>
        <p:spPr bwMode="auto">
          <a:xfrm>
            <a:off x="1544638" y="3429000"/>
            <a:ext cx="304800" cy="1066800"/>
          </a:xfrm>
          <a:prstGeom prst="leftBrace">
            <a:avLst>
              <a:gd name="adj1" fmla="val 8329"/>
              <a:gd name="adj2" fmla="val 50000"/>
            </a:avLst>
          </a:prstGeom>
          <a:solidFill>
            <a:schemeClr val="accent1"/>
          </a:solidFill>
          <a:ln w="38100" algn="ctr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8346AC7E-E650-F45C-2A9B-47B70F5226B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0CE45F6-1FC8-294C-BF22-038B59D6AF6E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91985E9D-898D-1BA9-5F75-137DED7D59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44E6C8C8-41AC-2FF8-BF0E-30AC9EB57C2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76DC88F-9F8E-8948-84E5-C3783B312DE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400"/>
          </a:p>
        </p:txBody>
      </p:sp>
      <p:sp>
        <p:nvSpPr>
          <p:cNvPr id="28676" name="Oval 4">
            <a:extLst>
              <a:ext uri="{FF2B5EF4-FFF2-40B4-BE49-F238E27FC236}">
                <a16:creationId xmlns:a16="http://schemas.microsoft.com/office/drawing/2014/main" id="{E4501B1C-1230-7091-1550-9319A2F9A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5575" y="1252538"/>
            <a:ext cx="2524125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7" name="AutoShape 9">
            <a:extLst>
              <a:ext uri="{FF2B5EF4-FFF2-40B4-BE49-F238E27FC236}">
                <a16:creationId xmlns:a16="http://schemas.microsoft.com/office/drawing/2014/main" id="{26403698-2961-2710-0DCC-1DDAD8342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1762125"/>
            <a:ext cx="706437" cy="461963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</a:t>
            </a:r>
          </a:p>
        </p:txBody>
      </p:sp>
      <p:sp>
        <p:nvSpPr>
          <p:cNvPr id="28678" name="AutoShape 10">
            <a:extLst>
              <a:ext uri="{FF2B5EF4-FFF2-40B4-BE49-F238E27FC236}">
                <a16:creationId xmlns:a16="http://schemas.microsoft.com/office/drawing/2014/main" id="{A409DE52-5CE2-6CDF-2C53-5776AAEF6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2501900"/>
            <a:ext cx="706437" cy="463550"/>
          </a:xfrm>
          <a:prstGeom prst="flowChartMagneticDrum">
            <a:avLst/>
          </a:prstGeom>
          <a:solidFill>
            <a:srgbClr val="00B05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28679" name="AutoShape 11">
            <a:extLst>
              <a:ext uri="{FF2B5EF4-FFF2-40B4-BE49-F238E27FC236}">
                <a16:creationId xmlns:a16="http://schemas.microsoft.com/office/drawing/2014/main" id="{447C888D-053E-0F50-B537-B5A7D58B9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3150" y="2178050"/>
            <a:ext cx="706438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28680" name="Line 12">
            <a:extLst>
              <a:ext uri="{FF2B5EF4-FFF2-40B4-BE49-F238E27FC236}">
                <a16:creationId xmlns:a16="http://schemas.microsoft.com/office/drawing/2014/main" id="{8CDA1B20-12BD-93C9-E107-FEFA6F68A3BC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4313" y="19462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1" name="Line 13">
            <a:extLst>
              <a:ext uri="{FF2B5EF4-FFF2-40B4-BE49-F238E27FC236}">
                <a16:creationId xmlns:a16="http://schemas.microsoft.com/office/drawing/2014/main" id="{50D2A3EE-6F66-7D34-E04E-234B3497169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4300" y="20859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2" name="Line 14">
            <a:extLst>
              <a:ext uri="{FF2B5EF4-FFF2-40B4-BE49-F238E27FC236}">
                <a16:creationId xmlns:a16="http://schemas.microsoft.com/office/drawing/2014/main" id="{3CAC012F-A379-E11F-D318-975806B9E37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3500" y="23637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3" name="Line 15">
            <a:extLst>
              <a:ext uri="{FF2B5EF4-FFF2-40B4-BE49-F238E27FC236}">
                <a16:creationId xmlns:a16="http://schemas.microsoft.com/office/drawing/2014/main" id="{A775450A-C8D8-0765-0C6D-E59C30826FA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13" y="27813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4" name="Line 16">
            <a:extLst>
              <a:ext uri="{FF2B5EF4-FFF2-40B4-BE49-F238E27FC236}">
                <a16:creationId xmlns:a16="http://schemas.microsoft.com/office/drawing/2014/main" id="{8F0DBBF8-03CA-693B-1433-8FB6BAAFD2F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84988" y="1981200"/>
            <a:ext cx="65563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5" name="Line 17">
            <a:extLst>
              <a:ext uri="{FF2B5EF4-FFF2-40B4-BE49-F238E27FC236}">
                <a16:creationId xmlns:a16="http://schemas.microsoft.com/office/drawing/2014/main" id="{3B95F7F9-B028-183B-6679-55AB849DF223}"/>
              </a:ext>
            </a:extLst>
          </p:cNvPr>
          <p:cNvSpPr>
            <a:spLocks noChangeShapeType="1"/>
          </p:cNvSpPr>
          <p:nvPr/>
        </p:nvSpPr>
        <p:spPr bwMode="auto">
          <a:xfrm>
            <a:off x="6757988" y="2409825"/>
            <a:ext cx="1009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6" name="Line 18">
            <a:extLst>
              <a:ext uri="{FF2B5EF4-FFF2-40B4-BE49-F238E27FC236}">
                <a16:creationId xmlns:a16="http://schemas.microsoft.com/office/drawing/2014/main" id="{1A502597-F6AB-A7AE-B88B-0D84EC8C6A94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0388" y="27336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7" name="TextBox 17">
            <a:extLst>
              <a:ext uri="{FF2B5EF4-FFF2-40B4-BE49-F238E27FC236}">
                <a16:creationId xmlns:a16="http://schemas.microsoft.com/office/drawing/2014/main" id="{273177D6-6C5C-A825-B180-97C937BD9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4638" y="1720850"/>
            <a:ext cx="952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length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width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height</a:t>
            </a:r>
          </a:p>
        </p:txBody>
      </p:sp>
      <p:sp>
        <p:nvSpPr>
          <p:cNvPr id="28688" name="Cube 18">
            <a:extLst>
              <a:ext uri="{FF2B5EF4-FFF2-40B4-BE49-F238E27FC236}">
                <a16:creationId xmlns:a16="http://schemas.microsoft.com/office/drawing/2014/main" id="{ED3D8C0D-D89C-26BB-8505-B2061821C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9488" y="9683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89" name="Left Brace 19">
            <a:extLst>
              <a:ext uri="{FF2B5EF4-FFF2-40B4-BE49-F238E27FC236}">
                <a16:creationId xmlns:a16="http://schemas.microsoft.com/office/drawing/2014/main" id="{3C4A99D9-A384-832D-4B97-8B69F977F4A6}"/>
              </a:ext>
            </a:extLst>
          </p:cNvPr>
          <p:cNvSpPr>
            <a:spLocks/>
          </p:cNvSpPr>
          <p:nvPr/>
        </p:nvSpPr>
        <p:spPr bwMode="auto">
          <a:xfrm>
            <a:off x="7629525" y="1785938"/>
            <a:ext cx="468313" cy="1135062"/>
          </a:xfrm>
          <a:prstGeom prst="leftBrace">
            <a:avLst>
              <a:gd name="adj1" fmla="val 8326"/>
              <a:gd name="adj2" fmla="val 21005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8690" name="Diamond 20">
            <a:extLst>
              <a:ext uri="{FF2B5EF4-FFF2-40B4-BE49-F238E27FC236}">
                <a16:creationId xmlns:a16="http://schemas.microsoft.com/office/drawing/2014/main" id="{B5E5B53F-28E1-5F04-5CD9-4D6B9A416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1700" y="1897063"/>
            <a:ext cx="457200" cy="228600"/>
          </a:xfrm>
          <a:prstGeom prst="diamond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91" name="TextBox 21">
            <a:extLst>
              <a:ext uri="{FF2B5EF4-FFF2-40B4-BE49-F238E27FC236}">
                <a16:creationId xmlns:a16="http://schemas.microsoft.com/office/drawing/2014/main" id="{117EA480-832A-0678-7EBA-17275478E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76200"/>
            <a:ext cx="1457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class Box;</a:t>
            </a:r>
          </a:p>
        </p:txBody>
      </p:sp>
      <p:sp>
        <p:nvSpPr>
          <p:cNvPr id="28692" name="TextBox 24">
            <a:extLst>
              <a:ext uri="{FF2B5EF4-FFF2-40B4-BE49-F238E27FC236}">
                <a16:creationId xmlns:a16="http://schemas.microsoft.com/office/drawing/2014/main" id="{AD307A75-84C4-AAE8-0FD0-3A156B54E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023938"/>
            <a:ext cx="3784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C++ class, private and public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member functions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Constructors</a:t>
            </a:r>
          </a:p>
        </p:txBody>
      </p:sp>
      <p:pic>
        <p:nvPicPr>
          <p:cNvPr id="28693" name="Picture 26">
            <a:extLst>
              <a:ext uri="{FF2B5EF4-FFF2-40B4-BE49-F238E27FC236}">
                <a16:creationId xmlns:a16="http://schemas.microsoft.com/office/drawing/2014/main" id="{E2D1BA87-E34C-99F5-377F-B15FC9D1F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" y="3668713"/>
            <a:ext cx="8001000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Date Placeholder 3">
            <a:extLst>
              <a:ext uri="{FF2B5EF4-FFF2-40B4-BE49-F238E27FC236}">
                <a16:creationId xmlns:a16="http://schemas.microsoft.com/office/drawing/2014/main" id="{F7048C1F-D117-E25C-EC43-947A73C6070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E227E98-DAA8-FE48-BE3A-5A3E8BF5D897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9698" name="Footer Placeholder 4">
            <a:extLst>
              <a:ext uri="{FF2B5EF4-FFF2-40B4-BE49-F238E27FC236}">
                <a16:creationId xmlns:a16="http://schemas.microsoft.com/office/drawing/2014/main" id="{70EDDCDD-2166-1993-1312-E397A189B3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9699" name="Slide Number Placeholder 5">
            <a:extLst>
              <a:ext uri="{FF2B5EF4-FFF2-40B4-BE49-F238E27FC236}">
                <a16:creationId xmlns:a16="http://schemas.microsoft.com/office/drawing/2014/main" id="{F7EAE696-7572-E1A3-59BA-3FD40FA08CC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B063637-8BF4-184E-B16A-8B6D8C7DEDB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400"/>
          </a:p>
        </p:txBody>
      </p:sp>
      <p:sp>
        <p:nvSpPr>
          <p:cNvPr id="29700" name="Oval 4">
            <a:extLst>
              <a:ext uri="{FF2B5EF4-FFF2-40B4-BE49-F238E27FC236}">
                <a16:creationId xmlns:a16="http://schemas.microsoft.com/office/drawing/2014/main" id="{C548D0C8-FD6B-589A-8B11-B44C66DAEB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5575" y="1252538"/>
            <a:ext cx="2524125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9701" name="AutoShape 9">
            <a:extLst>
              <a:ext uri="{FF2B5EF4-FFF2-40B4-BE49-F238E27FC236}">
                <a16:creationId xmlns:a16="http://schemas.microsoft.com/office/drawing/2014/main" id="{AB0638C6-47C4-A90D-D75D-60E589B86A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1762125"/>
            <a:ext cx="706437" cy="461963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</a:t>
            </a:r>
          </a:p>
        </p:txBody>
      </p:sp>
      <p:sp>
        <p:nvSpPr>
          <p:cNvPr id="29702" name="AutoShape 10">
            <a:extLst>
              <a:ext uri="{FF2B5EF4-FFF2-40B4-BE49-F238E27FC236}">
                <a16:creationId xmlns:a16="http://schemas.microsoft.com/office/drawing/2014/main" id="{E06247DE-A9CD-3A78-58DE-27BEC29BB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2501900"/>
            <a:ext cx="706437" cy="463550"/>
          </a:xfrm>
          <a:prstGeom prst="flowChartMagneticDrum">
            <a:avLst/>
          </a:prstGeom>
          <a:solidFill>
            <a:srgbClr val="00B05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29703" name="AutoShape 11">
            <a:extLst>
              <a:ext uri="{FF2B5EF4-FFF2-40B4-BE49-F238E27FC236}">
                <a16:creationId xmlns:a16="http://schemas.microsoft.com/office/drawing/2014/main" id="{15CC8507-DE93-1691-2FE7-B43FAE656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3150" y="2178050"/>
            <a:ext cx="706438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29704" name="Line 12">
            <a:extLst>
              <a:ext uri="{FF2B5EF4-FFF2-40B4-BE49-F238E27FC236}">
                <a16:creationId xmlns:a16="http://schemas.microsoft.com/office/drawing/2014/main" id="{0FF30548-F6F7-E3B7-CED4-F4D4C39FD35D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4313" y="19462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05" name="Line 13">
            <a:extLst>
              <a:ext uri="{FF2B5EF4-FFF2-40B4-BE49-F238E27FC236}">
                <a16:creationId xmlns:a16="http://schemas.microsoft.com/office/drawing/2014/main" id="{185B9E2B-ECF7-2C10-77A4-B2D7151816F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4300" y="20859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06" name="Line 14">
            <a:extLst>
              <a:ext uri="{FF2B5EF4-FFF2-40B4-BE49-F238E27FC236}">
                <a16:creationId xmlns:a16="http://schemas.microsoft.com/office/drawing/2014/main" id="{86E88135-A7DD-0CF0-AADF-492BEC011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3500" y="23637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07" name="Line 15">
            <a:extLst>
              <a:ext uri="{FF2B5EF4-FFF2-40B4-BE49-F238E27FC236}">
                <a16:creationId xmlns:a16="http://schemas.microsoft.com/office/drawing/2014/main" id="{C811826E-9A61-6EF2-F8BA-EDE2545CB91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13" y="27813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08" name="Line 16">
            <a:extLst>
              <a:ext uri="{FF2B5EF4-FFF2-40B4-BE49-F238E27FC236}">
                <a16:creationId xmlns:a16="http://schemas.microsoft.com/office/drawing/2014/main" id="{8FBC9AB2-F04B-07D5-9723-8087B8B2858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84988" y="1981200"/>
            <a:ext cx="65563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09" name="Line 17">
            <a:extLst>
              <a:ext uri="{FF2B5EF4-FFF2-40B4-BE49-F238E27FC236}">
                <a16:creationId xmlns:a16="http://schemas.microsoft.com/office/drawing/2014/main" id="{34F0DD78-AE12-4B17-DA19-28C13E02C58A}"/>
              </a:ext>
            </a:extLst>
          </p:cNvPr>
          <p:cNvSpPr>
            <a:spLocks noChangeShapeType="1"/>
          </p:cNvSpPr>
          <p:nvPr/>
        </p:nvSpPr>
        <p:spPr bwMode="auto">
          <a:xfrm>
            <a:off x="6757988" y="2409825"/>
            <a:ext cx="1009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0" name="Line 18">
            <a:extLst>
              <a:ext uri="{FF2B5EF4-FFF2-40B4-BE49-F238E27FC236}">
                <a16:creationId xmlns:a16="http://schemas.microsoft.com/office/drawing/2014/main" id="{947B71DC-930D-777F-D5D3-F403E4764AF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0388" y="27336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1" name="TextBox 17">
            <a:extLst>
              <a:ext uri="{FF2B5EF4-FFF2-40B4-BE49-F238E27FC236}">
                <a16:creationId xmlns:a16="http://schemas.microsoft.com/office/drawing/2014/main" id="{7F7AE34E-D198-EF59-0226-E11E6721C5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4638" y="1720850"/>
            <a:ext cx="952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length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width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height</a:t>
            </a:r>
          </a:p>
        </p:txBody>
      </p:sp>
      <p:sp>
        <p:nvSpPr>
          <p:cNvPr id="29712" name="Cube 18">
            <a:extLst>
              <a:ext uri="{FF2B5EF4-FFF2-40B4-BE49-F238E27FC236}">
                <a16:creationId xmlns:a16="http://schemas.microsoft.com/office/drawing/2014/main" id="{1D17AD1A-4721-4136-9F3B-27665C6F6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9488" y="9683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9713" name="Left Brace 19">
            <a:extLst>
              <a:ext uri="{FF2B5EF4-FFF2-40B4-BE49-F238E27FC236}">
                <a16:creationId xmlns:a16="http://schemas.microsoft.com/office/drawing/2014/main" id="{3321C227-1F39-DC87-5666-13654D392C97}"/>
              </a:ext>
            </a:extLst>
          </p:cNvPr>
          <p:cNvSpPr>
            <a:spLocks/>
          </p:cNvSpPr>
          <p:nvPr/>
        </p:nvSpPr>
        <p:spPr bwMode="auto">
          <a:xfrm>
            <a:off x="7629525" y="1785938"/>
            <a:ext cx="468313" cy="1135062"/>
          </a:xfrm>
          <a:prstGeom prst="leftBrace">
            <a:avLst>
              <a:gd name="adj1" fmla="val 8326"/>
              <a:gd name="adj2" fmla="val 21005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29714" name="Diamond 20">
            <a:extLst>
              <a:ext uri="{FF2B5EF4-FFF2-40B4-BE49-F238E27FC236}">
                <a16:creationId xmlns:a16="http://schemas.microsoft.com/office/drawing/2014/main" id="{541462DF-7CC9-3067-64CD-89E536365C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1700" y="1897063"/>
            <a:ext cx="457200" cy="228600"/>
          </a:xfrm>
          <a:prstGeom prst="diamond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9715" name="TextBox 21">
            <a:extLst>
              <a:ext uri="{FF2B5EF4-FFF2-40B4-BE49-F238E27FC236}">
                <a16:creationId xmlns:a16="http://schemas.microsoft.com/office/drawing/2014/main" id="{F1AE8CCD-BE9B-E0B8-CB60-B83B72791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76200"/>
            <a:ext cx="1457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class Box;</a:t>
            </a:r>
          </a:p>
        </p:txBody>
      </p:sp>
      <p:sp>
        <p:nvSpPr>
          <p:cNvPr id="29716" name="TextBox 24">
            <a:extLst>
              <a:ext uri="{FF2B5EF4-FFF2-40B4-BE49-F238E27FC236}">
                <a16:creationId xmlns:a16="http://schemas.microsoft.com/office/drawing/2014/main" id="{CA7C17FA-3F23-05CF-B025-4316A17C09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023938"/>
            <a:ext cx="3784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C++ class, private and public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member functions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Constructors</a:t>
            </a:r>
          </a:p>
        </p:txBody>
      </p:sp>
      <p:pic>
        <p:nvPicPr>
          <p:cNvPr id="29717" name="Picture 26">
            <a:extLst>
              <a:ext uri="{FF2B5EF4-FFF2-40B4-BE49-F238E27FC236}">
                <a16:creationId xmlns:a16="http://schemas.microsoft.com/office/drawing/2014/main" id="{8898A378-6A17-3D52-1993-C9D93E197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830638"/>
            <a:ext cx="8001000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18" name="Picture 2">
            <a:extLst>
              <a:ext uri="{FF2B5EF4-FFF2-40B4-BE49-F238E27FC236}">
                <a16:creationId xmlns:a16="http://schemas.microsoft.com/office/drawing/2014/main" id="{7568507C-3F3E-D60F-31EC-CABC50D1A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44475"/>
            <a:ext cx="4751388" cy="346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19" name="Left Bracket 28">
            <a:extLst>
              <a:ext uri="{FF2B5EF4-FFF2-40B4-BE49-F238E27FC236}">
                <a16:creationId xmlns:a16="http://schemas.microsoft.com/office/drawing/2014/main" id="{0230A953-AAC9-3A42-5FA7-67AF71D17EF8}"/>
              </a:ext>
            </a:extLst>
          </p:cNvPr>
          <p:cNvSpPr>
            <a:spLocks/>
          </p:cNvSpPr>
          <p:nvPr/>
        </p:nvSpPr>
        <p:spPr bwMode="auto">
          <a:xfrm>
            <a:off x="503238" y="2446338"/>
            <a:ext cx="792162" cy="3192462"/>
          </a:xfrm>
          <a:prstGeom prst="leftBracket">
            <a:avLst>
              <a:gd name="adj" fmla="val 8340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9720" name="Left Bracket 29">
            <a:extLst>
              <a:ext uri="{FF2B5EF4-FFF2-40B4-BE49-F238E27FC236}">
                <a16:creationId xmlns:a16="http://schemas.microsoft.com/office/drawing/2014/main" id="{648F5BB3-F3BF-C5DA-4400-F52220A43E3B}"/>
              </a:ext>
            </a:extLst>
          </p:cNvPr>
          <p:cNvSpPr>
            <a:spLocks/>
          </p:cNvSpPr>
          <p:nvPr/>
        </p:nvSpPr>
        <p:spPr bwMode="auto">
          <a:xfrm>
            <a:off x="228600" y="2921000"/>
            <a:ext cx="1066800" cy="2946400"/>
          </a:xfrm>
          <a:prstGeom prst="leftBracket">
            <a:avLst>
              <a:gd name="adj" fmla="val 8337"/>
            </a:avLst>
          </a:prstGeom>
          <a:noFill/>
          <a:ln w="57150" algn="ctr">
            <a:solidFill>
              <a:srgbClr val="00B0F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CC644-211A-819F-3155-80049F0AD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BD9EA7-31D2-DD4D-8AF7-C4F2FB8732DD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E33AF-047A-B0CB-258E-46931D3CE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2A67F-32AB-6F9A-9E8A-D6EB1E123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D2F8-F5ED-654E-AA34-95EF3C537084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E4D0EA-334C-1FC1-E52D-F4F8B4D84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65386"/>
            <a:ext cx="9729112" cy="6019800"/>
          </a:xfrm>
          <a:prstGeom prst="rect">
            <a:avLst/>
          </a:prstGeom>
        </p:spPr>
      </p:pic>
      <p:sp>
        <p:nvSpPr>
          <p:cNvPr id="11" name="Left Bracket 28">
            <a:extLst>
              <a:ext uri="{FF2B5EF4-FFF2-40B4-BE49-F238E27FC236}">
                <a16:creationId xmlns:a16="http://schemas.microsoft.com/office/drawing/2014/main" id="{267E4B02-FC2B-DC69-9754-2108E0C39333}"/>
              </a:ext>
            </a:extLst>
          </p:cNvPr>
          <p:cNvSpPr>
            <a:spLocks/>
          </p:cNvSpPr>
          <p:nvPr/>
        </p:nvSpPr>
        <p:spPr bwMode="auto">
          <a:xfrm>
            <a:off x="649014" y="2286000"/>
            <a:ext cx="417786" cy="2286000"/>
          </a:xfrm>
          <a:prstGeom prst="leftBracket">
            <a:avLst>
              <a:gd name="adj" fmla="val 8340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2" name="Left Bracket 29">
            <a:extLst>
              <a:ext uri="{FF2B5EF4-FFF2-40B4-BE49-F238E27FC236}">
                <a16:creationId xmlns:a16="http://schemas.microsoft.com/office/drawing/2014/main" id="{DC8EBFB0-9D97-F259-554F-EBF6111815EE}"/>
              </a:ext>
            </a:extLst>
          </p:cNvPr>
          <p:cNvSpPr>
            <a:spLocks/>
          </p:cNvSpPr>
          <p:nvPr/>
        </p:nvSpPr>
        <p:spPr bwMode="auto">
          <a:xfrm>
            <a:off x="400707" y="2685393"/>
            <a:ext cx="666093" cy="2420007"/>
          </a:xfrm>
          <a:prstGeom prst="leftBracket">
            <a:avLst>
              <a:gd name="adj" fmla="val 8337"/>
            </a:avLst>
          </a:prstGeom>
          <a:noFill/>
          <a:ln w="57150" algn="ctr">
            <a:solidFill>
              <a:srgbClr val="00B0F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B369ABB-9E80-C60A-7CAA-AF8AD49F4667}"/>
              </a:ext>
            </a:extLst>
          </p:cNvPr>
          <p:cNvSpPr/>
          <p:nvPr/>
        </p:nvSpPr>
        <p:spPr bwMode="auto">
          <a:xfrm>
            <a:off x="4419600" y="2514600"/>
            <a:ext cx="2209800" cy="304800"/>
          </a:xfrm>
          <a:prstGeom prst="roundRect">
            <a:avLst/>
          </a:prstGeom>
          <a:noFill/>
          <a:ln w="38100" cap="flat" cmpd="sng" algn="ctr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755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01925-34A1-FC22-298D-02AD3233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45384-1A68-0A21-30AC-B3479E661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 name</a:t>
            </a:r>
          </a:p>
          <a:p>
            <a:r>
              <a:rPr lang="en-US" dirty="0"/>
              <a:t>Return data type</a:t>
            </a:r>
          </a:p>
          <a:p>
            <a:r>
              <a:rPr lang="en-US" dirty="0"/>
              <a:t>Input arguments and their data types.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CF51A-86F0-29FC-121F-810F9179F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FDA55BE-34AF-E542-9858-366AD0C63F94}" type="datetime1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F5B50-3205-EA04-F441-FEA37269E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2E5BA-3555-C4E6-FC19-00F24ABA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D2F8-F5ED-654E-AA34-95EF3C537084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5319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F757-E5E5-EE4A-90FD-7AB1F2E9D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04800"/>
            <a:ext cx="6324600" cy="1143000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30722" name="Content Placeholder 8">
            <a:extLst>
              <a:ext uri="{FF2B5EF4-FFF2-40B4-BE49-F238E27FC236}">
                <a16:creationId xmlns:a16="http://schemas.microsoft.com/office/drawing/2014/main" id="{608C397B-F66A-1077-368D-658DAB6016C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600" y="457200"/>
            <a:ext cx="7772400" cy="2836863"/>
          </a:xfrm>
        </p:spPr>
      </p:pic>
      <p:sp>
        <p:nvSpPr>
          <p:cNvPr id="30723" name="Date Placeholder 3">
            <a:extLst>
              <a:ext uri="{FF2B5EF4-FFF2-40B4-BE49-F238E27FC236}">
                <a16:creationId xmlns:a16="http://schemas.microsoft.com/office/drawing/2014/main" id="{A5ABDF65-33DA-3A71-F8FE-236886B73C3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09600" y="6248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8E18618-1AF1-A944-8115-F04533CB2941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0724" name="Footer Placeholder 4">
            <a:extLst>
              <a:ext uri="{FF2B5EF4-FFF2-40B4-BE49-F238E27FC236}">
                <a16:creationId xmlns:a16="http://schemas.microsoft.com/office/drawing/2014/main" id="{E4BC0569-0E4A-E635-0F83-1175FBC720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6248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8776321C-6D8F-9EAD-1A1A-E94A54B184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477000" y="6248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3EE78B9-0941-534F-9943-23C3B7707A1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400"/>
          </a:p>
        </p:txBody>
      </p:sp>
      <p:pic>
        <p:nvPicPr>
          <p:cNvPr id="30726" name="Picture 6">
            <a:extLst>
              <a:ext uri="{FF2B5EF4-FFF2-40B4-BE49-F238E27FC236}">
                <a16:creationId xmlns:a16="http://schemas.microsoft.com/office/drawing/2014/main" id="{2DC66C8D-D034-C1D7-91EC-A33073055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56000"/>
            <a:ext cx="7962900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7" name="TextBox 9">
            <a:extLst>
              <a:ext uri="{FF2B5EF4-FFF2-40B4-BE49-F238E27FC236}">
                <a16:creationId xmlns:a16="http://schemas.microsoft.com/office/drawing/2014/main" id="{2CAAC12B-198C-9625-02A7-BF470E806B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762000"/>
            <a:ext cx="20050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FF00"/>
                </a:solidFill>
              </a:rPr>
              <a:t>Felix’s version</a:t>
            </a:r>
          </a:p>
        </p:txBody>
      </p:sp>
      <p:sp>
        <p:nvSpPr>
          <p:cNvPr id="30728" name="TextBox 10">
            <a:extLst>
              <a:ext uri="{FF2B5EF4-FFF2-40B4-BE49-F238E27FC236}">
                <a16:creationId xmlns:a16="http://schemas.microsoft.com/office/drawing/2014/main" id="{3543F564-968C-2AE5-E639-61E727C6EF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210050"/>
            <a:ext cx="2244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FF00"/>
                </a:solidFill>
              </a:rPr>
              <a:t>Horton’s version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F757-E5E5-EE4A-90FD-7AB1F2E9D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04800"/>
            <a:ext cx="6324600" cy="1143000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31746" name="Content Placeholder 8">
            <a:extLst>
              <a:ext uri="{FF2B5EF4-FFF2-40B4-BE49-F238E27FC236}">
                <a16:creationId xmlns:a16="http://schemas.microsoft.com/office/drawing/2014/main" id="{45945989-412B-FD5E-3983-25DCACF703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600" y="457200"/>
            <a:ext cx="7772400" cy="2836863"/>
          </a:xfrm>
        </p:spPr>
      </p:pic>
      <p:sp>
        <p:nvSpPr>
          <p:cNvPr id="31747" name="Date Placeholder 3">
            <a:extLst>
              <a:ext uri="{FF2B5EF4-FFF2-40B4-BE49-F238E27FC236}">
                <a16:creationId xmlns:a16="http://schemas.microsoft.com/office/drawing/2014/main" id="{92AD677B-E0C7-5972-25D1-10C4AA27380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09600" y="6248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5BDB98E-E649-A242-B159-CAB56BDFBC29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1748" name="Footer Placeholder 4">
            <a:extLst>
              <a:ext uri="{FF2B5EF4-FFF2-40B4-BE49-F238E27FC236}">
                <a16:creationId xmlns:a16="http://schemas.microsoft.com/office/drawing/2014/main" id="{07D2A634-C994-B0F7-E640-7E28B045F42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6248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1749" name="Slide Number Placeholder 5">
            <a:extLst>
              <a:ext uri="{FF2B5EF4-FFF2-40B4-BE49-F238E27FC236}">
                <a16:creationId xmlns:a16="http://schemas.microsoft.com/office/drawing/2014/main" id="{91D81A1E-CAA4-75DA-A5AF-5BF1B7BA17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477000" y="6248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965B359-44FC-5C40-89C1-C5D9ED9A0E2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/>
          </a:p>
        </p:txBody>
      </p:sp>
      <p:pic>
        <p:nvPicPr>
          <p:cNvPr id="31750" name="Picture 6">
            <a:extLst>
              <a:ext uri="{FF2B5EF4-FFF2-40B4-BE49-F238E27FC236}">
                <a16:creationId xmlns:a16="http://schemas.microsoft.com/office/drawing/2014/main" id="{C13A6D5D-F2A2-52E7-0B56-28B592711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56000"/>
            <a:ext cx="7962900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1" name="TextBox 9">
            <a:extLst>
              <a:ext uri="{FF2B5EF4-FFF2-40B4-BE49-F238E27FC236}">
                <a16:creationId xmlns:a16="http://schemas.microsoft.com/office/drawing/2014/main" id="{B033ADBA-C07B-EBCF-0065-075AC1C7C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762000"/>
            <a:ext cx="20050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FF00"/>
                </a:solidFill>
              </a:rPr>
              <a:t>Felix’s version</a:t>
            </a:r>
          </a:p>
        </p:txBody>
      </p:sp>
      <p:sp>
        <p:nvSpPr>
          <p:cNvPr id="31752" name="TextBox 10">
            <a:extLst>
              <a:ext uri="{FF2B5EF4-FFF2-40B4-BE49-F238E27FC236}">
                <a16:creationId xmlns:a16="http://schemas.microsoft.com/office/drawing/2014/main" id="{15ECB814-A628-5D0F-5E7D-91E0966127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210050"/>
            <a:ext cx="2244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FF00"/>
                </a:solidFill>
              </a:rPr>
              <a:t>Horton’s version</a:t>
            </a:r>
          </a:p>
        </p:txBody>
      </p:sp>
      <p:sp>
        <p:nvSpPr>
          <p:cNvPr id="31753" name="Left Bracket 11">
            <a:extLst>
              <a:ext uri="{FF2B5EF4-FFF2-40B4-BE49-F238E27FC236}">
                <a16:creationId xmlns:a16="http://schemas.microsoft.com/office/drawing/2014/main" id="{56F4C1CD-15E2-EB4B-E4A7-0896FE42C8E5}"/>
              </a:ext>
            </a:extLst>
          </p:cNvPr>
          <p:cNvSpPr>
            <a:spLocks/>
          </p:cNvSpPr>
          <p:nvPr/>
        </p:nvSpPr>
        <p:spPr bwMode="auto">
          <a:xfrm>
            <a:off x="381000" y="2209800"/>
            <a:ext cx="1020763" cy="3124200"/>
          </a:xfrm>
          <a:prstGeom prst="leftBracket">
            <a:avLst>
              <a:gd name="adj" fmla="val 8332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17410" name="Date Placeholder 3">
            <a:extLst>
              <a:ext uri="{FF2B5EF4-FFF2-40B4-BE49-F238E27FC236}">
                <a16:creationId xmlns:a16="http://schemas.microsoft.com/office/drawing/2014/main" id="{1C3B4CED-C160-4373-79D7-A4C7CEF341C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700DE45-0F68-534F-B638-C339E2411E88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17411" name="Footer Placeholder 4">
            <a:extLst>
              <a:ext uri="{FF2B5EF4-FFF2-40B4-BE49-F238E27FC236}">
                <a16:creationId xmlns:a16="http://schemas.microsoft.com/office/drawing/2014/main" id="{7F480F4B-5EFA-2262-BA7C-C572A8AFAC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7412" name="Slide Number Placeholder 5">
            <a:extLst>
              <a:ext uri="{FF2B5EF4-FFF2-40B4-BE49-F238E27FC236}">
                <a16:creationId xmlns:a16="http://schemas.microsoft.com/office/drawing/2014/main" id="{B0DB0ED3-07AA-8CE7-7C9D-FBB32E6837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F1801EE-7B79-1648-909E-A9E8872C4C7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17413" name="TextBox 6">
            <a:extLst>
              <a:ext uri="{FF2B5EF4-FFF2-40B4-BE49-F238E27FC236}">
                <a16:creationId xmlns:a16="http://schemas.microsoft.com/office/drawing/2014/main" id="{A0F87C90-072D-1D10-9810-3EDD57A6E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17414" name="TextBox 10">
            <a:extLst>
              <a:ext uri="{FF2B5EF4-FFF2-40B4-BE49-F238E27FC236}">
                <a16:creationId xmlns:a16="http://schemas.microsoft.com/office/drawing/2014/main" id="{F671A822-2146-4643-878F-D5A2A665ED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17415" name="Straight Arrow Connector 7">
            <a:extLst>
              <a:ext uri="{FF2B5EF4-FFF2-40B4-BE49-F238E27FC236}">
                <a16:creationId xmlns:a16="http://schemas.microsoft.com/office/drawing/2014/main" id="{E4276E46-8738-21E1-868B-E5AD398B83E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6" name="Straight Arrow Connector 12">
            <a:extLst>
              <a:ext uri="{FF2B5EF4-FFF2-40B4-BE49-F238E27FC236}">
                <a16:creationId xmlns:a16="http://schemas.microsoft.com/office/drawing/2014/main" id="{200CBB60-AD73-BE9E-8D01-22F30C61E2C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A6F2F-F6A9-D64C-9591-BBC72373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{ } Bracket Initialization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B3950-3939-1D48-902F-54C2BFA7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752600"/>
            <a:ext cx="9144000" cy="2209800"/>
          </a:xfrm>
        </p:spPr>
        <p:txBody>
          <a:bodyPr/>
          <a:lstStyle/>
          <a:p>
            <a:pPr>
              <a:defRPr/>
            </a:pPr>
            <a:r>
              <a:rPr lang="en-US" dirty="0"/>
              <a:t>Available only after C++11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C++98 C++03 </a:t>
            </a:r>
            <a:r>
              <a:rPr lang="en-US" b="1" dirty="0">
                <a:solidFill>
                  <a:srgbClr val="7030A0"/>
                </a:solidFill>
              </a:rPr>
              <a:t>C++11 C++14 C++17  C++2a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g++ </a:t>
            </a:r>
            <a:r>
              <a:rPr 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24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c++</a:t>
            </a:r>
            <a:r>
              <a:rPr lang="en-US" sz="2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2a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Ex11_01A.cpp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Box.cpp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-o Ex11_01A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32771" name="Date Placeholder 3">
            <a:extLst>
              <a:ext uri="{FF2B5EF4-FFF2-40B4-BE49-F238E27FC236}">
                <a16:creationId xmlns:a16="http://schemas.microsoft.com/office/drawing/2014/main" id="{57230C0D-6157-27DF-CA97-BF0A6633931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7AB8F64-D7C1-2541-9610-43D32F42F424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2772" name="Footer Placeholder 4">
            <a:extLst>
              <a:ext uri="{FF2B5EF4-FFF2-40B4-BE49-F238E27FC236}">
                <a16:creationId xmlns:a16="http://schemas.microsoft.com/office/drawing/2014/main" id="{6EDC28DD-4965-F3B5-E47C-99884F7D6B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2773" name="Slide Number Placeholder 5">
            <a:extLst>
              <a:ext uri="{FF2B5EF4-FFF2-40B4-BE49-F238E27FC236}">
                <a16:creationId xmlns:a16="http://schemas.microsoft.com/office/drawing/2014/main" id="{94E0CAC2-0ED9-B9A3-0C79-606CF7A5F9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DADC4D7-D0AD-0147-8128-124A127786C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Date Placeholder 3">
            <a:extLst>
              <a:ext uri="{FF2B5EF4-FFF2-40B4-BE49-F238E27FC236}">
                <a16:creationId xmlns:a16="http://schemas.microsoft.com/office/drawing/2014/main" id="{BC45F880-C936-BD16-F20A-EB6057FF42D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DA2E4B-98B4-EF43-8B25-771DBEF399C7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3794" name="Footer Placeholder 4">
            <a:extLst>
              <a:ext uri="{FF2B5EF4-FFF2-40B4-BE49-F238E27FC236}">
                <a16:creationId xmlns:a16="http://schemas.microsoft.com/office/drawing/2014/main" id="{B0A4FBA6-5967-CE24-02D0-073A3BC057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3795" name="Slide Number Placeholder 5">
            <a:extLst>
              <a:ext uri="{FF2B5EF4-FFF2-40B4-BE49-F238E27FC236}">
                <a16:creationId xmlns:a16="http://schemas.microsoft.com/office/drawing/2014/main" id="{F3FE3F76-9A00-3C5A-BF4C-D8B1B229943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099DF73-BD15-7F41-9EBF-2DCA5CAA5F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33796" name="Oval 4">
            <a:extLst>
              <a:ext uri="{FF2B5EF4-FFF2-40B4-BE49-F238E27FC236}">
                <a16:creationId xmlns:a16="http://schemas.microsoft.com/office/drawing/2014/main" id="{E70F01F6-0DDD-4432-2E38-29EE0CE0B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5575" y="1252538"/>
            <a:ext cx="2524125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3797" name="AutoShape 9">
            <a:extLst>
              <a:ext uri="{FF2B5EF4-FFF2-40B4-BE49-F238E27FC236}">
                <a16:creationId xmlns:a16="http://schemas.microsoft.com/office/drawing/2014/main" id="{2BDAF48C-0CFF-5F64-3D81-87277922CF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1762125"/>
            <a:ext cx="706437" cy="461963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</a:t>
            </a:r>
          </a:p>
        </p:txBody>
      </p:sp>
      <p:sp>
        <p:nvSpPr>
          <p:cNvPr id="33798" name="AutoShape 10">
            <a:extLst>
              <a:ext uri="{FF2B5EF4-FFF2-40B4-BE49-F238E27FC236}">
                <a16:creationId xmlns:a16="http://schemas.microsoft.com/office/drawing/2014/main" id="{9A45EC17-36CF-8FBA-C734-D5E18A58C9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963" y="2501900"/>
            <a:ext cx="706437" cy="463550"/>
          </a:xfrm>
          <a:prstGeom prst="flowChartMagneticDrum">
            <a:avLst/>
          </a:prstGeom>
          <a:solidFill>
            <a:srgbClr val="00B05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3799" name="AutoShape 11">
            <a:extLst>
              <a:ext uri="{FF2B5EF4-FFF2-40B4-BE49-F238E27FC236}">
                <a16:creationId xmlns:a16="http://schemas.microsoft.com/office/drawing/2014/main" id="{93FEC6C7-78F9-68AD-F1C3-67FB295533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3150" y="2178050"/>
            <a:ext cx="706438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3800" name="Line 12">
            <a:extLst>
              <a:ext uri="{FF2B5EF4-FFF2-40B4-BE49-F238E27FC236}">
                <a16:creationId xmlns:a16="http://schemas.microsoft.com/office/drawing/2014/main" id="{953E0381-849F-4325-CD71-E12404236FD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4313" y="19462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1" name="Line 13">
            <a:extLst>
              <a:ext uri="{FF2B5EF4-FFF2-40B4-BE49-F238E27FC236}">
                <a16:creationId xmlns:a16="http://schemas.microsoft.com/office/drawing/2014/main" id="{BDA82693-DAFD-E05E-643C-FCD7DB016EFB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4300" y="20859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2" name="Line 14">
            <a:extLst>
              <a:ext uri="{FF2B5EF4-FFF2-40B4-BE49-F238E27FC236}">
                <a16:creationId xmlns:a16="http://schemas.microsoft.com/office/drawing/2014/main" id="{22597D5D-1D18-4B73-F83E-7B83A717ABF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3500" y="23637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3" name="Line 15">
            <a:extLst>
              <a:ext uri="{FF2B5EF4-FFF2-40B4-BE49-F238E27FC236}">
                <a16:creationId xmlns:a16="http://schemas.microsoft.com/office/drawing/2014/main" id="{EA5BCD53-3A60-49C3-050C-6A1C042E500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5113" y="27813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4" name="Line 16">
            <a:extLst>
              <a:ext uri="{FF2B5EF4-FFF2-40B4-BE49-F238E27FC236}">
                <a16:creationId xmlns:a16="http://schemas.microsoft.com/office/drawing/2014/main" id="{DB57D439-FEF6-4434-DE3A-99A3DCFC344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84988" y="1981200"/>
            <a:ext cx="655637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5" name="Line 17">
            <a:extLst>
              <a:ext uri="{FF2B5EF4-FFF2-40B4-BE49-F238E27FC236}">
                <a16:creationId xmlns:a16="http://schemas.microsoft.com/office/drawing/2014/main" id="{CC58656B-2904-799C-A0AD-FC65FFD7248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57988" y="2409825"/>
            <a:ext cx="1009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6" name="Line 18">
            <a:extLst>
              <a:ext uri="{FF2B5EF4-FFF2-40B4-BE49-F238E27FC236}">
                <a16:creationId xmlns:a16="http://schemas.microsoft.com/office/drawing/2014/main" id="{62E62A11-89DF-5FC8-D465-105BE50E2B7A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0388" y="27336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807" name="TextBox 17">
            <a:extLst>
              <a:ext uri="{FF2B5EF4-FFF2-40B4-BE49-F238E27FC236}">
                <a16:creationId xmlns:a16="http://schemas.microsoft.com/office/drawing/2014/main" id="{3E15E197-2E72-864B-2E7C-92115B2A2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4638" y="1720850"/>
            <a:ext cx="952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length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width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height</a:t>
            </a:r>
          </a:p>
        </p:txBody>
      </p:sp>
      <p:sp>
        <p:nvSpPr>
          <p:cNvPr id="33808" name="Cube 18">
            <a:extLst>
              <a:ext uri="{FF2B5EF4-FFF2-40B4-BE49-F238E27FC236}">
                <a16:creationId xmlns:a16="http://schemas.microsoft.com/office/drawing/2014/main" id="{9EBD48E3-6677-0B22-0569-DE7FB8DB4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9488" y="9683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3809" name="Left Brace 19">
            <a:extLst>
              <a:ext uri="{FF2B5EF4-FFF2-40B4-BE49-F238E27FC236}">
                <a16:creationId xmlns:a16="http://schemas.microsoft.com/office/drawing/2014/main" id="{4CB25756-E515-EE28-5E5F-7DBD9EC0C16F}"/>
              </a:ext>
            </a:extLst>
          </p:cNvPr>
          <p:cNvSpPr>
            <a:spLocks/>
          </p:cNvSpPr>
          <p:nvPr/>
        </p:nvSpPr>
        <p:spPr bwMode="auto">
          <a:xfrm>
            <a:off x="7629525" y="1785938"/>
            <a:ext cx="468313" cy="1135062"/>
          </a:xfrm>
          <a:prstGeom prst="leftBrace">
            <a:avLst>
              <a:gd name="adj1" fmla="val 8326"/>
              <a:gd name="adj2" fmla="val 21005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33810" name="Diamond 20">
            <a:extLst>
              <a:ext uri="{FF2B5EF4-FFF2-40B4-BE49-F238E27FC236}">
                <a16:creationId xmlns:a16="http://schemas.microsoft.com/office/drawing/2014/main" id="{29B9146A-2F14-A75B-49BA-76DF02809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1700" y="1897063"/>
            <a:ext cx="457200" cy="228600"/>
          </a:xfrm>
          <a:prstGeom prst="diamond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3811" name="TextBox 21">
            <a:extLst>
              <a:ext uri="{FF2B5EF4-FFF2-40B4-BE49-F238E27FC236}">
                <a16:creationId xmlns:a16="http://schemas.microsoft.com/office/drawing/2014/main" id="{C5D483B5-1BB5-A103-060D-BBD95ED436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76200"/>
            <a:ext cx="1457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class Box;</a:t>
            </a:r>
          </a:p>
        </p:txBody>
      </p:sp>
      <p:pic>
        <p:nvPicPr>
          <p:cNvPr id="33812" name="Picture 23">
            <a:extLst>
              <a:ext uri="{FF2B5EF4-FFF2-40B4-BE49-F238E27FC236}">
                <a16:creationId xmlns:a16="http://schemas.microsoft.com/office/drawing/2014/main" id="{D44CD366-4D67-1D1F-340D-4E6867B88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3733800"/>
            <a:ext cx="7962900" cy="292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813" name="TextBox 24">
            <a:extLst>
              <a:ext uri="{FF2B5EF4-FFF2-40B4-BE49-F238E27FC236}">
                <a16:creationId xmlns:a16="http://schemas.microsoft.com/office/drawing/2014/main" id="{DE2F7F47-401C-838F-0EC7-BD1AAF60C5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3" y="1023938"/>
            <a:ext cx="4114800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C++ class, private and public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member functions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Constructors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F0"/>
                </a:solidFill>
              </a:rPr>
              <a:t>Bracket Initialization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F0"/>
                </a:solidFill>
              </a:rPr>
              <a:t>Namespace (Chapter 1, Horton)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2BD3D-8768-AB4A-B32C-122CCD0B8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Let us run some C++ programs!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19CDF167-FCA8-94E2-FC8C-F259D43C9E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Date Placeholder 3">
            <a:extLst>
              <a:ext uri="{FF2B5EF4-FFF2-40B4-BE49-F238E27FC236}">
                <a16:creationId xmlns:a16="http://schemas.microsoft.com/office/drawing/2014/main" id="{EA125606-2E7F-78BF-1D14-8A731688038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4638E18-8B68-BE4F-B485-CB4A7F983C7A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4820" name="Footer Placeholder 4">
            <a:extLst>
              <a:ext uri="{FF2B5EF4-FFF2-40B4-BE49-F238E27FC236}">
                <a16:creationId xmlns:a16="http://schemas.microsoft.com/office/drawing/2014/main" id="{F884E6D2-87E3-9933-67AE-A6357D81D7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4821" name="Slide Number Placeholder 5">
            <a:extLst>
              <a:ext uri="{FF2B5EF4-FFF2-40B4-BE49-F238E27FC236}">
                <a16:creationId xmlns:a16="http://schemas.microsoft.com/office/drawing/2014/main" id="{86C81EA4-96DD-8060-09E4-5D750EA887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CB7811-BF1D-E549-BE02-88EC688DD4B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0591763-57EE-5109-9705-9F1BEEF44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0" y="1524000"/>
            <a:ext cx="8191500" cy="41148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2D961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C1651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distance_calculated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C1651C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distance_calculated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gps_Davis.distance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(current);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distance_calculated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gps_Davis.distance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(GPS_DD {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atof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[1]),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atof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[2])});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distance_calculated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gps_Davis.distance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atof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[1]),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atof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[2])});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distance_calculated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gps_Davis.distance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({});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9596BE5-2CA9-ACA6-E9A1-07BCC944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85F3F5-4A54-A743-A4E3-435C665FB9B2}" type="datetime1">
              <a:rPr lang="en-US" smtClean="0"/>
              <a:t>9/26/22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BF67293-D2C3-BBB7-8FD1-DDC6047B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2084B1-C3E8-40DA-9829-891D893A8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D2F8-F5ED-654E-AA34-95EF3C537084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74F-8FE5-A941-BE04-17589156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Good or bad?</a:t>
            </a:r>
          </a:p>
        </p:txBody>
      </p:sp>
      <p:sp>
        <p:nvSpPr>
          <p:cNvPr id="36866" name="Date Placeholder 3">
            <a:extLst>
              <a:ext uri="{FF2B5EF4-FFF2-40B4-BE49-F238E27FC236}">
                <a16:creationId xmlns:a16="http://schemas.microsoft.com/office/drawing/2014/main" id="{D0765EAE-C251-D0DE-98D3-79F319084F6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A5DB6A-A4C4-7D48-BFCE-B84A5AC21187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6867" name="Footer Placeholder 4">
            <a:extLst>
              <a:ext uri="{FF2B5EF4-FFF2-40B4-BE49-F238E27FC236}">
                <a16:creationId xmlns:a16="http://schemas.microsoft.com/office/drawing/2014/main" id="{1791025D-61CB-F740-E69C-375996F437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6868" name="Slide Number Placeholder 5">
            <a:extLst>
              <a:ext uri="{FF2B5EF4-FFF2-40B4-BE49-F238E27FC236}">
                <a16:creationId xmlns:a16="http://schemas.microsoft.com/office/drawing/2014/main" id="{8AB20429-F63A-79F3-1D0E-709981CF03F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3656C79-8A83-FA41-85F5-3B635FF57FA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pic>
        <p:nvPicPr>
          <p:cNvPr id="36869" name="Content Placeholder 10">
            <a:extLst>
              <a:ext uri="{FF2B5EF4-FFF2-40B4-BE49-F238E27FC236}">
                <a16:creationId xmlns:a16="http://schemas.microsoft.com/office/drawing/2014/main" id="{65E2148A-ED94-4665-FD2A-9F1D2ECB47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14400" y="1790700"/>
            <a:ext cx="7077075" cy="4114800"/>
          </a:xfrm>
        </p:spPr>
      </p:pic>
      <p:sp>
        <p:nvSpPr>
          <p:cNvPr id="36870" name="Right Arrow 11">
            <a:extLst>
              <a:ext uri="{FF2B5EF4-FFF2-40B4-BE49-F238E27FC236}">
                <a16:creationId xmlns:a16="http://schemas.microsoft.com/office/drawing/2014/main" id="{9403C9C5-468F-1F5F-D9E7-21DD6FB1DB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7244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Date Placeholder 3">
            <a:extLst>
              <a:ext uri="{FF2B5EF4-FFF2-40B4-BE49-F238E27FC236}">
                <a16:creationId xmlns:a16="http://schemas.microsoft.com/office/drawing/2014/main" id="{A833D35E-C761-32B4-6A9C-660DF54B750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2272CDC-3915-364B-9F28-2E4017BC195E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7890" name="Footer Placeholder 4">
            <a:extLst>
              <a:ext uri="{FF2B5EF4-FFF2-40B4-BE49-F238E27FC236}">
                <a16:creationId xmlns:a16="http://schemas.microsoft.com/office/drawing/2014/main" id="{BF8AB54E-572C-BC9D-1AD7-E1140BE4E0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7891" name="Slide Number Placeholder 5">
            <a:extLst>
              <a:ext uri="{FF2B5EF4-FFF2-40B4-BE49-F238E27FC236}">
                <a16:creationId xmlns:a16="http://schemas.microsoft.com/office/drawing/2014/main" id="{E9A74E2B-42D9-28B3-C793-48801F76D1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B248337-FCFA-AB42-84F2-AAE8CABF8CE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pic>
        <p:nvPicPr>
          <p:cNvPr id="37892" name="Picture 9">
            <a:extLst>
              <a:ext uri="{FF2B5EF4-FFF2-40B4-BE49-F238E27FC236}">
                <a16:creationId xmlns:a16="http://schemas.microsoft.com/office/drawing/2014/main" id="{521C70DB-40D8-ACE7-FD6A-E4EF854C9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88"/>
            <a:ext cx="9144000" cy="474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7">
            <a:extLst>
              <a:ext uri="{FF2B5EF4-FFF2-40B4-BE49-F238E27FC236}">
                <a16:creationId xmlns:a16="http://schemas.microsoft.com/office/drawing/2014/main" id="{8F0676A3-7451-A28A-D511-405E2B2BD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09600"/>
            <a:ext cx="885825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Right Arrow 10">
            <a:extLst>
              <a:ext uri="{FF2B5EF4-FFF2-40B4-BE49-F238E27FC236}">
                <a16:creationId xmlns:a16="http://schemas.microsoft.com/office/drawing/2014/main" id="{3581D906-43CE-393E-D188-F7B1B3E84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13" y="25146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7895" name="Rounded Rectangle 11">
            <a:extLst>
              <a:ext uri="{FF2B5EF4-FFF2-40B4-BE49-F238E27FC236}">
                <a16:creationId xmlns:a16="http://schemas.microsoft.com/office/drawing/2014/main" id="{5ACEAB34-1D50-A039-20B7-D0908FF5F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625" y="2498725"/>
            <a:ext cx="815975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Oval 4">
            <a:extLst>
              <a:ext uri="{FF2B5EF4-FFF2-40B4-BE49-F238E27FC236}">
                <a16:creationId xmlns:a16="http://schemas.microsoft.com/office/drawing/2014/main" id="{EED10462-2BF2-6B77-10E1-380FCC0DD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3475" y="871538"/>
            <a:ext cx="2522538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14" name="AutoShape 9">
            <a:extLst>
              <a:ext uri="{FF2B5EF4-FFF2-40B4-BE49-F238E27FC236}">
                <a16:creationId xmlns:a16="http://schemas.microsoft.com/office/drawing/2014/main" id="{476C3ED7-CBC1-E946-D560-4D2922F04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381125"/>
            <a:ext cx="706438" cy="461963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</a:t>
            </a:r>
          </a:p>
        </p:txBody>
      </p:sp>
      <p:sp>
        <p:nvSpPr>
          <p:cNvPr id="38915" name="AutoShape 10">
            <a:extLst>
              <a:ext uri="{FF2B5EF4-FFF2-40B4-BE49-F238E27FC236}">
                <a16:creationId xmlns:a16="http://schemas.microsoft.com/office/drawing/2014/main" id="{34228D57-7A1C-66F2-B129-AA2C1DC99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120900"/>
            <a:ext cx="706438" cy="463550"/>
          </a:xfrm>
          <a:prstGeom prst="flowChartMagneticDrum">
            <a:avLst/>
          </a:prstGeom>
          <a:solidFill>
            <a:srgbClr val="00B05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8916" name="AutoShape 11">
            <a:extLst>
              <a:ext uri="{FF2B5EF4-FFF2-40B4-BE49-F238E27FC236}">
                <a16:creationId xmlns:a16="http://schemas.microsoft.com/office/drawing/2014/main" id="{294F1B5F-8E4E-E50E-9A2D-8A760933F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463" y="1797050"/>
            <a:ext cx="706437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8917" name="Line 12">
            <a:extLst>
              <a:ext uri="{FF2B5EF4-FFF2-40B4-BE49-F238E27FC236}">
                <a16:creationId xmlns:a16="http://schemas.microsoft.com/office/drawing/2014/main" id="{EED2E5AD-3272-2C29-4E38-B79D7CA0A06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62213" y="15652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18" name="Line 13">
            <a:extLst>
              <a:ext uri="{FF2B5EF4-FFF2-40B4-BE49-F238E27FC236}">
                <a16:creationId xmlns:a16="http://schemas.microsoft.com/office/drawing/2014/main" id="{C9CF3CC4-7D7F-1134-8502-4C504AB168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0613" y="17049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19" name="Line 14">
            <a:extLst>
              <a:ext uri="{FF2B5EF4-FFF2-40B4-BE49-F238E27FC236}">
                <a16:creationId xmlns:a16="http://schemas.microsoft.com/office/drawing/2014/main" id="{9C6B7D0E-A4AF-A991-DECA-A86A25F3950A}"/>
              </a:ext>
            </a:extLst>
          </p:cNvPr>
          <p:cNvSpPr>
            <a:spLocks noChangeShapeType="1"/>
          </p:cNvSpPr>
          <p:nvPr/>
        </p:nvSpPr>
        <p:spPr bwMode="auto">
          <a:xfrm>
            <a:off x="2309813" y="19827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20" name="Line 15">
            <a:extLst>
              <a:ext uri="{FF2B5EF4-FFF2-40B4-BE49-F238E27FC236}">
                <a16:creationId xmlns:a16="http://schemas.microsoft.com/office/drawing/2014/main" id="{ED6771A5-DC8D-725F-03E7-142BA0A1F6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1425" y="24003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21" name="Line 16">
            <a:extLst>
              <a:ext uri="{FF2B5EF4-FFF2-40B4-BE49-F238E27FC236}">
                <a16:creationId xmlns:a16="http://schemas.microsoft.com/office/drawing/2014/main" id="{946873C5-928F-6AD6-115E-7250F45B4F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51300" y="1600200"/>
            <a:ext cx="655638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22" name="Line 17">
            <a:extLst>
              <a:ext uri="{FF2B5EF4-FFF2-40B4-BE49-F238E27FC236}">
                <a16:creationId xmlns:a16="http://schemas.microsoft.com/office/drawing/2014/main" id="{7AFCFD00-7614-A110-F4AE-85F8B77700C6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5888" y="2028825"/>
            <a:ext cx="10080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23" name="Line 18">
            <a:extLst>
              <a:ext uri="{FF2B5EF4-FFF2-40B4-BE49-F238E27FC236}">
                <a16:creationId xmlns:a16="http://schemas.microsoft.com/office/drawing/2014/main" id="{C7D436EE-1B0B-0000-82C7-8AF2E91109B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6700" y="23526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924" name="TextBox 17">
            <a:extLst>
              <a:ext uri="{FF2B5EF4-FFF2-40B4-BE49-F238E27FC236}">
                <a16:creationId xmlns:a16="http://schemas.microsoft.com/office/drawing/2014/main" id="{68A0D5DC-F546-C648-40AA-35CF3A251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0950" y="1339850"/>
            <a:ext cx="952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length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width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height</a:t>
            </a:r>
          </a:p>
        </p:txBody>
      </p:sp>
      <p:sp>
        <p:nvSpPr>
          <p:cNvPr id="38925" name="Cube 18">
            <a:extLst>
              <a:ext uri="{FF2B5EF4-FFF2-40B4-BE49-F238E27FC236}">
                <a16:creationId xmlns:a16="http://schemas.microsoft.com/office/drawing/2014/main" id="{CEF0D8F0-CA81-D477-110D-45A8D88707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5873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6" name="Left Brace 19">
            <a:extLst>
              <a:ext uri="{FF2B5EF4-FFF2-40B4-BE49-F238E27FC236}">
                <a16:creationId xmlns:a16="http://schemas.microsoft.com/office/drawing/2014/main" id="{75F654A9-374C-BA31-CDD5-E3BCC9FD5150}"/>
              </a:ext>
            </a:extLst>
          </p:cNvPr>
          <p:cNvSpPr>
            <a:spLocks/>
          </p:cNvSpPr>
          <p:nvPr/>
        </p:nvSpPr>
        <p:spPr bwMode="auto">
          <a:xfrm>
            <a:off x="4797425" y="1404938"/>
            <a:ext cx="468313" cy="1135062"/>
          </a:xfrm>
          <a:prstGeom prst="leftBrace">
            <a:avLst>
              <a:gd name="adj1" fmla="val 8326"/>
              <a:gd name="adj2" fmla="val 21005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38927" name="Diamond 20">
            <a:extLst>
              <a:ext uri="{FF2B5EF4-FFF2-40B4-BE49-F238E27FC236}">
                <a16:creationId xmlns:a16="http://schemas.microsoft.com/office/drawing/2014/main" id="{F05E41B1-7DE2-EC39-9C7C-D13B4F2F2E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8013" y="1516063"/>
            <a:ext cx="457200" cy="228600"/>
          </a:xfrm>
          <a:prstGeom prst="diamond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8" name="TextBox 21">
            <a:extLst>
              <a:ext uri="{FF2B5EF4-FFF2-40B4-BE49-F238E27FC236}">
                <a16:creationId xmlns:a16="http://schemas.microsoft.com/office/drawing/2014/main" id="{6447A405-350F-72C9-3CC4-C59DEC314A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8488" y="1565275"/>
            <a:ext cx="7826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class</a:t>
            </a:r>
          </a:p>
        </p:txBody>
      </p:sp>
      <p:sp>
        <p:nvSpPr>
          <p:cNvPr id="38929" name="Cube 22">
            <a:extLst>
              <a:ext uri="{FF2B5EF4-FFF2-40B4-BE49-F238E27FC236}">
                <a16:creationId xmlns:a16="http://schemas.microsoft.com/office/drawing/2014/main" id="{52DC8E32-A012-42D2-21C5-1120BC1C5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0" name="Cube 23">
            <a:extLst>
              <a:ext uri="{FF2B5EF4-FFF2-40B4-BE49-F238E27FC236}">
                <a16:creationId xmlns:a16="http://schemas.microsoft.com/office/drawing/2014/main" id="{0CE79ADC-C8CD-871F-6E98-E164CD94A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971800" y="8458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1" name="Cube 37">
            <a:extLst>
              <a:ext uri="{FF2B5EF4-FFF2-40B4-BE49-F238E27FC236}">
                <a16:creationId xmlns:a16="http://schemas.microsoft.com/office/drawing/2014/main" id="{ABE68E19-3285-1D45-4278-F047F9828C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665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2" name="Cube 38">
            <a:extLst>
              <a:ext uri="{FF2B5EF4-FFF2-40B4-BE49-F238E27FC236}">
                <a16:creationId xmlns:a16="http://schemas.microsoft.com/office/drawing/2014/main" id="{C953AD82-C96F-B993-60AF-60B667D8AA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4513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3" name="Cube 39">
            <a:extLst>
              <a:ext uri="{FF2B5EF4-FFF2-40B4-BE49-F238E27FC236}">
                <a16:creationId xmlns:a16="http://schemas.microsoft.com/office/drawing/2014/main" id="{B164F636-04E0-C3EB-B1C4-331B220A74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3963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4" name="Cube 40">
            <a:extLst>
              <a:ext uri="{FF2B5EF4-FFF2-40B4-BE49-F238E27FC236}">
                <a16:creationId xmlns:a16="http://schemas.microsoft.com/office/drawing/2014/main" id="{802740B6-2FD4-C577-1EB9-503E2736A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1825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5" name="Cube 41">
            <a:extLst>
              <a:ext uri="{FF2B5EF4-FFF2-40B4-BE49-F238E27FC236}">
                <a16:creationId xmlns:a16="http://schemas.microsoft.com/office/drawing/2014/main" id="{DC40413A-71D0-FCFD-A9FC-82E4F53FF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6" name="Cube 42">
            <a:extLst>
              <a:ext uri="{FF2B5EF4-FFF2-40B4-BE49-F238E27FC236}">
                <a16:creationId xmlns:a16="http://schemas.microsoft.com/office/drawing/2014/main" id="{A63C8948-CECA-D40A-595A-E63B2CAED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0725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7" name="Cube 43">
            <a:extLst>
              <a:ext uri="{FF2B5EF4-FFF2-40B4-BE49-F238E27FC236}">
                <a16:creationId xmlns:a16="http://schemas.microsoft.com/office/drawing/2014/main" id="{26ABB32C-567F-3E8B-CBCD-735EFAF37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588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8" name="Cube 44">
            <a:extLst>
              <a:ext uri="{FF2B5EF4-FFF2-40B4-BE49-F238E27FC236}">
                <a16:creationId xmlns:a16="http://schemas.microsoft.com/office/drawing/2014/main" id="{B08BEBCE-2BFE-8BD4-0B98-4D7D0D9B2A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8038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9" name="Cube 45">
            <a:extLst>
              <a:ext uri="{FF2B5EF4-FFF2-40B4-BE49-F238E27FC236}">
                <a16:creationId xmlns:a16="http://schemas.microsoft.com/office/drawing/2014/main" id="{1B1A73E0-D47C-5C00-CA9C-3948310C0E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0" name="Cube 46">
            <a:extLst>
              <a:ext uri="{FF2B5EF4-FFF2-40B4-BE49-F238E27FC236}">
                <a16:creationId xmlns:a16="http://schemas.microsoft.com/office/drawing/2014/main" id="{0DCEA3D6-2991-F1BE-33FF-F16C462C6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535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1" name="Cube 47">
            <a:extLst>
              <a:ext uri="{FF2B5EF4-FFF2-40B4-BE49-F238E27FC236}">
                <a16:creationId xmlns:a16="http://schemas.microsoft.com/office/drawing/2014/main" id="{9C5AF1B7-1039-EA88-37E9-F40493348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2" name="Cube 84">
            <a:extLst>
              <a:ext uri="{FF2B5EF4-FFF2-40B4-BE49-F238E27FC236}">
                <a16:creationId xmlns:a16="http://schemas.microsoft.com/office/drawing/2014/main" id="{32480ED1-249C-82AC-F0DD-A603D855B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3" name="Cube 85">
            <a:extLst>
              <a:ext uri="{FF2B5EF4-FFF2-40B4-BE49-F238E27FC236}">
                <a16:creationId xmlns:a16="http://schemas.microsoft.com/office/drawing/2014/main" id="{586C71CC-9EBD-C479-C9C7-654A92020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665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4" name="Cube 86">
            <a:extLst>
              <a:ext uri="{FF2B5EF4-FFF2-40B4-BE49-F238E27FC236}">
                <a16:creationId xmlns:a16="http://schemas.microsoft.com/office/drawing/2014/main" id="{5B1F817D-CD98-037A-6D53-80D7871AC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4513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5" name="Cube 87">
            <a:extLst>
              <a:ext uri="{FF2B5EF4-FFF2-40B4-BE49-F238E27FC236}">
                <a16:creationId xmlns:a16="http://schemas.microsoft.com/office/drawing/2014/main" id="{FD29CBC9-3B08-706D-69CD-1EE549F1A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3963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6" name="Cube 88">
            <a:extLst>
              <a:ext uri="{FF2B5EF4-FFF2-40B4-BE49-F238E27FC236}">
                <a16:creationId xmlns:a16="http://schemas.microsoft.com/office/drawing/2014/main" id="{33C6C333-95D8-EF95-DC3A-FE00A6367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1825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7" name="Cube 89">
            <a:extLst>
              <a:ext uri="{FF2B5EF4-FFF2-40B4-BE49-F238E27FC236}">
                <a16:creationId xmlns:a16="http://schemas.microsoft.com/office/drawing/2014/main" id="{71B6DBB6-5AC8-CA10-7406-1B5276828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8" name="Cube 90">
            <a:extLst>
              <a:ext uri="{FF2B5EF4-FFF2-40B4-BE49-F238E27FC236}">
                <a16:creationId xmlns:a16="http://schemas.microsoft.com/office/drawing/2014/main" id="{A1F353CC-B0EA-0F0E-DA57-BB055AE8B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0725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49" name="Cube 91">
            <a:extLst>
              <a:ext uri="{FF2B5EF4-FFF2-40B4-BE49-F238E27FC236}">
                <a16:creationId xmlns:a16="http://schemas.microsoft.com/office/drawing/2014/main" id="{74E42C8D-748B-CFD7-00C4-A7A0A887F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588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50" name="Cube 92">
            <a:extLst>
              <a:ext uri="{FF2B5EF4-FFF2-40B4-BE49-F238E27FC236}">
                <a16:creationId xmlns:a16="http://schemas.microsoft.com/office/drawing/2014/main" id="{D04F7BA1-4864-8898-B6DC-67AFDC36B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8038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51" name="Cube 93">
            <a:extLst>
              <a:ext uri="{FF2B5EF4-FFF2-40B4-BE49-F238E27FC236}">
                <a16:creationId xmlns:a16="http://schemas.microsoft.com/office/drawing/2014/main" id="{C31BEC36-E2EC-5C28-A666-AFC4B7FC70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52" name="Cube 94">
            <a:extLst>
              <a:ext uri="{FF2B5EF4-FFF2-40B4-BE49-F238E27FC236}">
                <a16:creationId xmlns:a16="http://schemas.microsoft.com/office/drawing/2014/main" id="{D6F7071C-6409-60B1-4F6E-84285AE942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535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53" name="Cube 95">
            <a:extLst>
              <a:ext uri="{FF2B5EF4-FFF2-40B4-BE49-F238E27FC236}">
                <a16:creationId xmlns:a16="http://schemas.microsoft.com/office/drawing/2014/main" id="{DE82CAB7-062D-D2B8-57C6-622F05E2B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54" name="TextBox 96">
            <a:extLst>
              <a:ext uri="{FF2B5EF4-FFF2-40B4-BE49-F238E27FC236}">
                <a16:creationId xmlns:a16="http://schemas.microsoft.com/office/drawing/2014/main" id="{D4927273-C367-391F-1547-71227D85F0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5150" y="4225925"/>
            <a:ext cx="10541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objects</a:t>
            </a:r>
          </a:p>
        </p:txBody>
      </p:sp>
      <p:sp>
        <p:nvSpPr>
          <p:cNvPr id="38955" name="TextBox 97">
            <a:extLst>
              <a:ext uri="{FF2B5EF4-FFF2-40B4-BE49-F238E27FC236}">
                <a16:creationId xmlns:a16="http://schemas.microsoft.com/office/drawing/2014/main" id="{5DEF9CDA-426D-8778-5FF9-BA7F62FCC8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3088" y="3524250"/>
            <a:ext cx="8147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7030A0"/>
                </a:solidFill>
              </a:rPr>
              <a:t>Can we track easily how many objects from this class have been created?</a:t>
            </a:r>
          </a:p>
        </p:txBody>
      </p:sp>
      <p:sp>
        <p:nvSpPr>
          <p:cNvPr id="38956" name="Date Placeholder 98">
            <a:extLst>
              <a:ext uri="{FF2B5EF4-FFF2-40B4-BE49-F238E27FC236}">
                <a16:creationId xmlns:a16="http://schemas.microsoft.com/office/drawing/2014/main" id="{59E61E73-67D5-625F-F1C8-5CCD2D96A19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3BB641-6F1E-C647-8AF9-909DFAF4D751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38957" name="Footer Placeholder 99">
            <a:extLst>
              <a:ext uri="{FF2B5EF4-FFF2-40B4-BE49-F238E27FC236}">
                <a16:creationId xmlns:a16="http://schemas.microsoft.com/office/drawing/2014/main" id="{96E532AE-2AC2-51EA-7C76-D9713C2348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8958" name="Slide Number Placeholder 100">
            <a:extLst>
              <a:ext uri="{FF2B5EF4-FFF2-40B4-BE49-F238E27FC236}">
                <a16:creationId xmlns:a16="http://schemas.microsoft.com/office/drawing/2014/main" id="{7FF6CF37-C1B9-A0D6-7846-B0D27522B7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3F95D8-7E5D-744C-A4A2-0B5E143278E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Oval 4">
            <a:extLst>
              <a:ext uri="{FF2B5EF4-FFF2-40B4-BE49-F238E27FC236}">
                <a16:creationId xmlns:a16="http://schemas.microsoft.com/office/drawing/2014/main" id="{4F668C05-884D-8348-9344-84FC4D7B5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3475" y="871538"/>
            <a:ext cx="2522538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38" name="AutoShape 9">
            <a:extLst>
              <a:ext uri="{FF2B5EF4-FFF2-40B4-BE49-F238E27FC236}">
                <a16:creationId xmlns:a16="http://schemas.microsoft.com/office/drawing/2014/main" id="{EC97AADE-487E-5A3C-A775-74E57DBE9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1381125"/>
            <a:ext cx="706438" cy="461963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rgbClr val="00B0F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</a:t>
            </a:r>
          </a:p>
        </p:txBody>
      </p:sp>
      <p:sp>
        <p:nvSpPr>
          <p:cNvPr id="39939" name="AutoShape 10">
            <a:extLst>
              <a:ext uri="{FF2B5EF4-FFF2-40B4-BE49-F238E27FC236}">
                <a16:creationId xmlns:a16="http://schemas.microsoft.com/office/drawing/2014/main" id="{1CF4E283-08A7-8F2D-47E3-91160A5F3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0275" y="2120900"/>
            <a:ext cx="706438" cy="463550"/>
          </a:xfrm>
          <a:prstGeom prst="flowChartMagneticDrum">
            <a:avLst/>
          </a:prstGeom>
          <a:solidFill>
            <a:srgbClr val="00B05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9940" name="AutoShape 11">
            <a:extLst>
              <a:ext uri="{FF2B5EF4-FFF2-40B4-BE49-F238E27FC236}">
                <a16:creationId xmlns:a16="http://schemas.microsoft.com/office/drawing/2014/main" id="{D67E7C5B-BD7E-0CC8-8F32-D535484B68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463" y="1797050"/>
            <a:ext cx="706437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</a:t>
            </a:r>
          </a:p>
        </p:txBody>
      </p:sp>
      <p:sp>
        <p:nvSpPr>
          <p:cNvPr id="39941" name="Line 12">
            <a:extLst>
              <a:ext uri="{FF2B5EF4-FFF2-40B4-BE49-F238E27FC236}">
                <a16:creationId xmlns:a16="http://schemas.microsoft.com/office/drawing/2014/main" id="{4F73B13A-AA83-67AD-150A-B3948351420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62213" y="15652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2" name="Line 13">
            <a:extLst>
              <a:ext uri="{FF2B5EF4-FFF2-40B4-BE49-F238E27FC236}">
                <a16:creationId xmlns:a16="http://schemas.microsoft.com/office/drawing/2014/main" id="{BA2DF8F8-E54B-5C4C-89D8-D51305FEA955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0613" y="17049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3" name="Line 14">
            <a:extLst>
              <a:ext uri="{FF2B5EF4-FFF2-40B4-BE49-F238E27FC236}">
                <a16:creationId xmlns:a16="http://schemas.microsoft.com/office/drawing/2014/main" id="{1992F50D-4E12-DB0C-AFBA-853F94AD2A09}"/>
              </a:ext>
            </a:extLst>
          </p:cNvPr>
          <p:cNvSpPr>
            <a:spLocks noChangeShapeType="1"/>
          </p:cNvSpPr>
          <p:nvPr/>
        </p:nvSpPr>
        <p:spPr bwMode="auto">
          <a:xfrm>
            <a:off x="2309813" y="19827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4" name="Line 15">
            <a:extLst>
              <a:ext uri="{FF2B5EF4-FFF2-40B4-BE49-F238E27FC236}">
                <a16:creationId xmlns:a16="http://schemas.microsoft.com/office/drawing/2014/main" id="{8B42AEB0-F933-94ED-157D-47F523BC7327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1425" y="24003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5" name="Line 16">
            <a:extLst>
              <a:ext uri="{FF2B5EF4-FFF2-40B4-BE49-F238E27FC236}">
                <a16:creationId xmlns:a16="http://schemas.microsoft.com/office/drawing/2014/main" id="{D2539F61-08A6-824C-4B04-8D38BE48744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51300" y="1600200"/>
            <a:ext cx="655638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6" name="Line 17">
            <a:extLst>
              <a:ext uri="{FF2B5EF4-FFF2-40B4-BE49-F238E27FC236}">
                <a16:creationId xmlns:a16="http://schemas.microsoft.com/office/drawing/2014/main" id="{1E284E25-9277-E389-027F-39CF06D4747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5888" y="2028825"/>
            <a:ext cx="10080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7" name="Line 18">
            <a:extLst>
              <a:ext uri="{FF2B5EF4-FFF2-40B4-BE49-F238E27FC236}">
                <a16:creationId xmlns:a16="http://schemas.microsoft.com/office/drawing/2014/main" id="{C5D43EE3-D664-C01E-F9A4-B2B7467ADB0F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6700" y="23526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948" name="TextBox 17">
            <a:extLst>
              <a:ext uri="{FF2B5EF4-FFF2-40B4-BE49-F238E27FC236}">
                <a16:creationId xmlns:a16="http://schemas.microsoft.com/office/drawing/2014/main" id="{6B7B19CC-2D16-BD6B-29B0-A2EE11F817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0950" y="1339850"/>
            <a:ext cx="952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length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width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height</a:t>
            </a:r>
          </a:p>
        </p:txBody>
      </p:sp>
      <p:sp>
        <p:nvSpPr>
          <p:cNvPr id="39949" name="Cube 18">
            <a:extLst>
              <a:ext uri="{FF2B5EF4-FFF2-40B4-BE49-F238E27FC236}">
                <a16:creationId xmlns:a16="http://schemas.microsoft.com/office/drawing/2014/main" id="{4E43F173-21B0-406B-304D-3DB1692BA6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5873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0" name="Left Brace 19">
            <a:extLst>
              <a:ext uri="{FF2B5EF4-FFF2-40B4-BE49-F238E27FC236}">
                <a16:creationId xmlns:a16="http://schemas.microsoft.com/office/drawing/2014/main" id="{CF071180-1B1D-7F40-F69A-E22D1BDEF0F4}"/>
              </a:ext>
            </a:extLst>
          </p:cNvPr>
          <p:cNvSpPr>
            <a:spLocks/>
          </p:cNvSpPr>
          <p:nvPr/>
        </p:nvSpPr>
        <p:spPr bwMode="auto">
          <a:xfrm>
            <a:off x="4797425" y="1404938"/>
            <a:ext cx="468313" cy="1135062"/>
          </a:xfrm>
          <a:prstGeom prst="leftBrace">
            <a:avLst>
              <a:gd name="adj1" fmla="val 8326"/>
              <a:gd name="adj2" fmla="val 21005"/>
            </a:avLst>
          </a:prstGeom>
          <a:noFill/>
          <a:ln w="38100" algn="ctr">
            <a:solidFill>
              <a:srgbClr val="00B05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B050"/>
              </a:solidFill>
            </a:endParaRPr>
          </a:p>
        </p:txBody>
      </p:sp>
      <p:sp>
        <p:nvSpPr>
          <p:cNvPr id="39951" name="Diamond 20">
            <a:extLst>
              <a:ext uri="{FF2B5EF4-FFF2-40B4-BE49-F238E27FC236}">
                <a16:creationId xmlns:a16="http://schemas.microsoft.com/office/drawing/2014/main" id="{BBCDB064-F394-C834-1899-CA0C3A43D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8013" y="1516063"/>
            <a:ext cx="457200" cy="228600"/>
          </a:xfrm>
          <a:prstGeom prst="diamond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2" name="TextBox 21">
            <a:extLst>
              <a:ext uri="{FF2B5EF4-FFF2-40B4-BE49-F238E27FC236}">
                <a16:creationId xmlns:a16="http://schemas.microsoft.com/office/drawing/2014/main" id="{75F22BAD-00F0-23D8-959C-C4F35CE737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9238" y="1531938"/>
            <a:ext cx="23622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Class Transaction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static variable</a:t>
            </a:r>
          </a:p>
        </p:txBody>
      </p:sp>
      <p:sp>
        <p:nvSpPr>
          <p:cNvPr id="39953" name="Cube 22">
            <a:extLst>
              <a:ext uri="{FF2B5EF4-FFF2-40B4-BE49-F238E27FC236}">
                <a16:creationId xmlns:a16="http://schemas.microsoft.com/office/drawing/2014/main" id="{C68DA3E2-26FF-E87C-C101-E28F1FF37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4" name="Cube 23">
            <a:extLst>
              <a:ext uri="{FF2B5EF4-FFF2-40B4-BE49-F238E27FC236}">
                <a16:creationId xmlns:a16="http://schemas.microsoft.com/office/drawing/2014/main" id="{08043860-6DA3-385E-AC4C-A91A45F10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971800" y="8458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5" name="TextBox 96">
            <a:extLst>
              <a:ext uri="{FF2B5EF4-FFF2-40B4-BE49-F238E27FC236}">
                <a16:creationId xmlns:a16="http://schemas.microsoft.com/office/drawing/2014/main" id="{1E6C5827-16EB-1811-0C87-ED576C5BC3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5150" y="4225925"/>
            <a:ext cx="10541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objects</a:t>
            </a:r>
          </a:p>
        </p:txBody>
      </p:sp>
      <p:sp>
        <p:nvSpPr>
          <p:cNvPr id="39956" name="TextBox 97">
            <a:extLst>
              <a:ext uri="{FF2B5EF4-FFF2-40B4-BE49-F238E27FC236}">
                <a16:creationId xmlns:a16="http://schemas.microsoft.com/office/drawing/2014/main" id="{1D7BEFB1-6A18-2EF8-8366-2069D9E4C4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3088" y="3524250"/>
            <a:ext cx="8147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7030A0"/>
                </a:solidFill>
              </a:rPr>
              <a:t>Can we track easily how many objects from this class have been created?</a:t>
            </a:r>
          </a:p>
        </p:txBody>
      </p:sp>
      <p:sp>
        <p:nvSpPr>
          <p:cNvPr id="39957" name="Oval 1">
            <a:extLst>
              <a:ext uri="{FF2B5EF4-FFF2-40B4-BE49-F238E27FC236}">
                <a16:creationId xmlns:a16="http://schemas.microsoft.com/office/drawing/2014/main" id="{7FCAA3F4-0F1B-3B5A-AFC1-3EA82EDCB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7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8" name="Oval 48">
            <a:extLst>
              <a:ext uri="{FF2B5EF4-FFF2-40B4-BE49-F238E27FC236}">
                <a16:creationId xmlns:a16="http://schemas.microsoft.com/office/drawing/2014/main" id="{764FD6D1-5883-B0C1-620A-295ABF0087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59" name="Oval 49">
            <a:extLst>
              <a:ext uri="{FF2B5EF4-FFF2-40B4-BE49-F238E27FC236}">
                <a16:creationId xmlns:a16="http://schemas.microsoft.com/office/drawing/2014/main" id="{89D92440-73D1-9A61-F3E7-6B371E6BC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8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0" name="Cube 50">
            <a:extLst>
              <a:ext uri="{FF2B5EF4-FFF2-40B4-BE49-F238E27FC236}">
                <a16:creationId xmlns:a16="http://schemas.microsoft.com/office/drawing/2014/main" id="{0241FCFF-AABF-4687-D43D-5032B77DAB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1" name="Oval 51">
            <a:extLst>
              <a:ext uri="{FF2B5EF4-FFF2-40B4-BE49-F238E27FC236}">
                <a16:creationId xmlns:a16="http://schemas.microsoft.com/office/drawing/2014/main" id="{A023FBC1-DA0B-4894-ABBD-D1101618F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6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2" name="Oval 52">
            <a:extLst>
              <a:ext uri="{FF2B5EF4-FFF2-40B4-BE49-F238E27FC236}">
                <a16:creationId xmlns:a16="http://schemas.microsoft.com/office/drawing/2014/main" id="{86D58FA8-A409-2E69-B415-ECBA9A7753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6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3" name="Oval 53">
            <a:extLst>
              <a:ext uri="{FF2B5EF4-FFF2-40B4-BE49-F238E27FC236}">
                <a16:creationId xmlns:a16="http://schemas.microsoft.com/office/drawing/2014/main" id="{124BF513-398F-CA67-8D27-6663AC7A0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4" name="Cube 54">
            <a:extLst>
              <a:ext uri="{FF2B5EF4-FFF2-40B4-BE49-F238E27FC236}">
                <a16:creationId xmlns:a16="http://schemas.microsoft.com/office/drawing/2014/main" id="{EBCD1961-A45E-F76E-5499-081A839212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5" name="Oval 55">
            <a:extLst>
              <a:ext uri="{FF2B5EF4-FFF2-40B4-BE49-F238E27FC236}">
                <a16:creationId xmlns:a16="http://schemas.microsoft.com/office/drawing/2014/main" id="{6CB9B659-96C8-9D93-57E3-2C074EA5F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55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6" name="Oval 56">
            <a:extLst>
              <a:ext uri="{FF2B5EF4-FFF2-40B4-BE49-F238E27FC236}">
                <a16:creationId xmlns:a16="http://schemas.microsoft.com/office/drawing/2014/main" id="{2A84E25A-E285-103A-0EB3-744EE957D2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45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7" name="Oval 57">
            <a:extLst>
              <a:ext uri="{FF2B5EF4-FFF2-40B4-BE49-F238E27FC236}">
                <a16:creationId xmlns:a16="http://schemas.microsoft.com/office/drawing/2014/main" id="{3CAADB6F-0494-068F-B596-C6531780AC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46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8" name="Cube 58">
            <a:extLst>
              <a:ext uri="{FF2B5EF4-FFF2-40B4-BE49-F238E27FC236}">
                <a16:creationId xmlns:a16="http://schemas.microsoft.com/office/drawing/2014/main" id="{4E8E8AC2-3B97-73B3-C2E7-AF7BC913B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69" name="Oval 59">
            <a:extLst>
              <a:ext uri="{FF2B5EF4-FFF2-40B4-BE49-F238E27FC236}">
                <a16:creationId xmlns:a16="http://schemas.microsoft.com/office/drawing/2014/main" id="{0AD4201F-AA59-67EF-FED1-D8BEA3067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94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0" name="Oval 60">
            <a:extLst>
              <a:ext uri="{FF2B5EF4-FFF2-40B4-BE49-F238E27FC236}">
                <a16:creationId xmlns:a16="http://schemas.microsoft.com/office/drawing/2014/main" id="{72618CB1-D9C8-04ED-9D76-EDABA80F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84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1" name="Oval 61">
            <a:extLst>
              <a:ext uri="{FF2B5EF4-FFF2-40B4-BE49-F238E27FC236}">
                <a16:creationId xmlns:a16="http://schemas.microsoft.com/office/drawing/2014/main" id="{D566DA30-34FC-92CD-E443-02FC0BE000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85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2" name="Cube 62">
            <a:extLst>
              <a:ext uri="{FF2B5EF4-FFF2-40B4-BE49-F238E27FC236}">
                <a16:creationId xmlns:a16="http://schemas.microsoft.com/office/drawing/2014/main" id="{234A5AEE-FD41-1F0A-6532-9C84242EB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3" name="Oval 63">
            <a:extLst>
              <a:ext uri="{FF2B5EF4-FFF2-40B4-BE49-F238E27FC236}">
                <a16:creationId xmlns:a16="http://schemas.microsoft.com/office/drawing/2014/main" id="{03CB9273-2FF6-18BE-3FF5-B97722A98F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3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4" name="Oval 64">
            <a:extLst>
              <a:ext uri="{FF2B5EF4-FFF2-40B4-BE49-F238E27FC236}">
                <a16:creationId xmlns:a16="http://schemas.microsoft.com/office/drawing/2014/main" id="{14CCEA19-2828-6992-2B76-0549ECF00B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5" name="Oval 65">
            <a:extLst>
              <a:ext uri="{FF2B5EF4-FFF2-40B4-BE49-F238E27FC236}">
                <a16:creationId xmlns:a16="http://schemas.microsoft.com/office/drawing/2014/main" id="{95A258EF-2D4F-77F9-E6E3-F31A0D1AC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4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6" name="Cube 66">
            <a:extLst>
              <a:ext uri="{FF2B5EF4-FFF2-40B4-BE49-F238E27FC236}">
                <a16:creationId xmlns:a16="http://schemas.microsoft.com/office/drawing/2014/main" id="{9CB5DA5B-B60B-65B6-39C6-8A0925FE9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7" name="Oval 67">
            <a:extLst>
              <a:ext uri="{FF2B5EF4-FFF2-40B4-BE49-F238E27FC236}">
                <a16:creationId xmlns:a16="http://schemas.microsoft.com/office/drawing/2014/main" id="{B84F53DA-CC7F-EFE9-60FA-482C37204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2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8" name="Oval 68">
            <a:extLst>
              <a:ext uri="{FF2B5EF4-FFF2-40B4-BE49-F238E27FC236}">
                <a16:creationId xmlns:a16="http://schemas.microsoft.com/office/drawing/2014/main" id="{7DFAB471-BFF0-8727-16B4-15381F1F6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79" name="Oval 69">
            <a:extLst>
              <a:ext uri="{FF2B5EF4-FFF2-40B4-BE49-F238E27FC236}">
                <a16:creationId xmlns:a16="http://schemas.microsoft.com/office/drawing/2014/main" id="{A19FEB8B-9FEB-D725-B138-73BEBFBF81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3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0" name="Cube 70">
            <a:extLst>
              <a:ext uri="{FF2B5EF4-FFF2-40B4-BE49-F238E27FC236}">
                <a16:creationId xmlns:a16="http://schemas.microsoft.com/office/drawing/2014/main" id="{AF49C58E-CEC9-E71A-8B6D-EC0A309DD1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1" name="Oval 71">
            <a:extLst>
              <a:ext uri="{FF2B5EF4-FFF2-40B4-BE49-F238E27FC236}">
                <a16:creationId xmlns:a16="http://schemas.microsoft.com/office/drawing/2014/main" id="{A253B827-0174-F46C-DE27-7FBBB4199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1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2" name="Oval 72">
            <a:extLst>
              <a:ext uri="{FF2B5EF4-FFF2-40B4-BE49-F238E27FC236}">
                <a16:creationId xmlns:a16="http://schemas.microsoft.com/office/drawing/2014/main" id="{64ED2643-5618-93ED-05E3-068B9F733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1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3" name="Oval 73">
            <a:extLst>
              <a:ext uri="{FF2B5EF4-FFF2-40B4-BE49-F238E27FC236}">
                <a16:creationId xmlns:a16="http://schemas.microsoft.com/office/drawing/2014/main" id="{A2EA446E-4899-3E76-3919-A0AF21630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02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4" name="Cube 74">
            <a:extLst>
              <a:ext uri="{FF2B5EF4-FFF2-40B4-BE49-F238E27FC236}">
                <a16:creationId xmlns:a16="http://schemas.microsoft.com/office/drawing/2014/main" id="{FDD2E8A1-0004-E15A-E09D-9124F0746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45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5" name="Oval 75">
            <a:extLst>
              <a:ext uri="{FF2B5EF4-FFF2-40B4-BE49-F238E27FC236}">
                <a16:creationId xmlns:a16="http://schemas.microsoft.com/office/drawing/2014/main" id="{322700D7-86FB-799C-0251-080ACC9D6A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50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6" name="Oval 76">
            <a:extLst>
              <a:ext uri="{FF2B5EF4-FFF2-40B4-BE49-F238E27FC236}">
                <a16:creationId xmlns:a16="http://schemas.microsoft.com/office/drawing/2014/main" id="{9FE68C99-86BA-6CCD-F2BD-CDE5B4D0E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40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7" name="Oval 77">
            <a:extLst>
              <a:ext uri="{FF2B5EF4-FFF2-40B4-BE49-F238E27FC236}">
                <a16:creationId xmlns:a16="http://schemas.microsoft.com/office/drawing/2014/main" id="{E8E1E46B-7089-75C5-8FDA-93240AA86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41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8" name="Cube 78">
            <a:extLst>
              <a:ext uri="{FF2B5EF4-FFF2-40B4-BE49-F238E27FC236}">
                <a16:creationId xmlns:a16="http://schemas.microsoft.com/office/drawing/2014/main" id="{7DCB1A30-CDC8-0800-DD98-9EB7C359F1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89" name="Oval 79">
            <a:extLst>
              <a:ext uri="{FF2B5EF4-FFF2-40B4-BE49-F238E27FC236}">
                <a16:creationId xmlns:a16="http://schemas.microsoft.com/office/drawing/2014/main" id="{40D88A95-36B9-AACC-579D-2DCBDDF6A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89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0" name="Oval 80">
            <a:extLst>
              <a:ext uri="{FF2B5EF4-FFF2-40B4-BE49-F238E27FC236}">
                <a16:creationId xmlns:a16="http://schemas.microsoft.com/office/drawing/2014/main" id="{E6CE2D88-1019-31C3-2F94-7530CF301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79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1" name="Oval 81">
            <a:extLst>
              <a:ext uri="{FF2B5EF4-FFF2-40B4-BE49-F238E27FC236}">
                <a16:creationId xmlns:a16="http://schemas.microsoft.com/office/drawing/2014/main" id="{F9669B37-4870-9BC4-72B2-2C847CA46F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2" name="Cube 82">
            <a:extLst>
              <a:ext uri="{FF2B5EF4-FFF2-40B4-BE49-F238E27FC236}">
                <a16:creationId xmlns:a16="http://schemas.microsoft.com/office/drawing/2014/main" id="{CEFEAB0A-B52D-D679-01E0-CB4FAA646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23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3" name="Oval 83">
            <a:extLst>
              <a:ext uri="{FF2B5EF4-FFF2-40B4-BE49-F238E27FC236}">
                <a16:creationId xmlns:a16="http://schemas.microsoft.com/office/drawing/2014/main" id="{7C1BEEFD-B908-164B-597D-E7BAFDB96A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28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4" name="Oval 98">
            <a:extLst>
              <a:ext uri="{FF2B5EF4-FFF2-40B4-BE49-F238E27FC236}">
                <a16:creationId xmlns:a16="http://schemas.microsoft.com/office/drawing/2014/main" id="{3C050D9E-8E3C-4A1F-200C-A44900C99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18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5" name="Oval 99">
            <a:extLst>
              <a:ext uri="{FF2B5EF4-FFF2-40B4-BE49-F238E27FC236}">
                <a16:creationId xmlns:a16="http://schemas.microsoft.com/office/drawing/2014/main" id="{F87ED8C5-B7C0-6FFD-17F9-C233B02D08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19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6" name="Cube 100">
            <a:extLst>
              <a:ext uri="{FF2B5EF4-FFF2-40B4-BE49-F238E27FC236}">
                <a16:creationId xmlns:a16="http://schemas.microsoft.com/office/drawing/2014/main" id="{85677590-26DB-3EDB-CEF3-D6B6A611E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8006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7" name="Oval 101">
            <a:extLst>
              <a:ext uri="{FF2B5EF4-FFF2-40B4-BE49-F238E27FC236}">
                <a16:creationId xmlns:a16="http://schemas.microsoft.com/office/drawing/2014/main" id="{F330FB4D-F787-D676-67BC-8E90A27C0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6725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8" name="Oval 102">
            <a:extLst>
              <a:ext uri="{FF2B5EF4-FFF2-40B4-BE49-F238E27FC236}">
                <a16:creationId xmlns:a16="http://schemas.microsoft.com/office/drawing/2014/main" id="{6D94D519-DDAE-EBD4-E876-2A4B3D97A6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0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9999" name="Oval 103">
            <a:extLst>
              <a:ext uri="{FF2B5EF4-FFF2-40B4-BE49-F238E27FC236}">
                <a16:creationId xmlns:a16="http://schemas.microsoft.com/office/drawing/2014/main" id="{FF574079-4FD9-6529-E8FC-188D5C54A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5888" y="50482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0" name="Cube 104">
            <a:extLst>
              <a:ext uri="{FF2B5EF4-FFF2-40B4-BE49-F238E27FC236}">
                <a16:creationId xmlns:a16="http://schemas.microsoft.com/office/drawing/2014/main" id="{65C286B6-BCD3-2E77-05DC-D37DCA55D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1" name="Oval 105">
            <a:extLst>
              <a:ext uri="{FF2B5EF4-FFF2-40B4-BE49-F238E27FC236}">
                <a16:creationId xmlns:a16="http://schemas.microsoft.com/office/drawing/2014/main" id="{007836EA-AC5F-09B9-880E-8F7B16467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7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2" name="Oval 106">
            <a:extLst>
              <a:ext uri="{FF2B5EF4-FFF2-40B4-BE49-F238E27FC236}">
                <a16:creationId xmlns:a16="http://schemas.microsoft.com/office/drawing/2014/main" id="{76540BCE-CDD9-1510-B218-505187E97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3" name="Oval 107">
            <a:extLst>
              <a:ext uri="{FF2B5EF4-FFF2-40B4-BE49-F238E27FC236}">
                <a16:creationId xmlns:a16="http://schemas.microsoft.com/office/drawing/2014/main" id="{13BCE652-17D0-ACBB-584A-2E40616728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8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4" name="Cube 108">
            <a:extLst>
              <a:ext uri="{FF2B5EF4-FFF2-40B4-BE49-F238E27FC236}">
                <a16:creationId xmlns:a16="http://schemas.microsoft.com/office/drawing/2014/main" id="{1CFF2C73-A8D2-07E3-4A32-B3E3978F58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5" name="Oval 109">
            <a:extLst>
              <a:ext uri="{FF2B5EF4-FFF2-40B4-BE49-F238E27FC236}">
                <a16:creationId xmlns:a16="http://schemas.microsoft.com/office/drawing/2014/main" id="{85A32CD0-B3F0-212E-1D93-92274A722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6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6" name="Oval 110">
            <a:extLst>
              <a:ext uri="{FF2B5EF4-FFF2-40B4-BE49-F238E27FC236}">
                <a16:creationId xmlns:a16="http://schemas.microsoft.com/office/drawing/2014/main" id="{C6B1B1D6-F697-4693-E939-79DA535FA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6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7" name="Oval 111">
            <a:extLst>
              <a:ext uri="{FF2B5EF4-FFF2-40B4-BE49-F238E27FC236}">
                <a16:creationId xmlns:a16="http://schemas.microsoft.com/office/drawing/2014/main" id="{F660F013-148C-C691-DFD2-F7E5072FA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8" name="Cube 112">
            <a:extLst>
              <a:ext uri="{FF2B5EF4-FFF2-40B4-BE49-F238E27FC236}">
                <a16:creationId xmlns:a16="http://schemas.microsoft.com/office/drawing/2014/main" id="{EF240369-2EA2-4AC8-7F06-91F75F9B2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09" name="Oval 113">
            <a:extLst>
              <a:ext uri="{FF2B5EF4-FFF2-40B4-BE49-F238E27FC236}">
                <a16:creationId xmlns:a16="http://schemas.microsoft.com/office/drawing/2014/main" id="{539CB5AA-FBF2-47A8-CCF2-861E51D3B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55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0" name="Oval 114">
            <a:extLst>
              <a:ext uri="{FF2B5EF4-FFF2-40B4-BE49-F238E27FC236}">
                <a16:creationId xmlns:a16="http://schemas.microsoft.com/office/drawing/2014/main" id="{6DE562BE-8086-EC8B-953E-0DC5B75CB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45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1" name="Oval 115">
            <a:extLst>
              <a:ext uri="{FF2B5EF4-FFF2-40B4-BE49-F238E27FC236}">
                <a16:creationId xmlns:a16="http://schemas.microsoft.com/office/drawing/2014/main" id="{EE8203A7-A543-A6B1-34B5-C3C570F96C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46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2" name="Cube 116">
            <a:extLst>
              <a:ext uri="{FF2B5EF4-FFF2-40B4-BE49-F238E27FC236}">
                <a16:creationId xmlns:a16="http://schemas.microsoft.com/office/drawing/2014/main" id="{5B1488EA-0588-968E-4930-319A29543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3" name="Oval 117">
            <a:extLst>
              <a:ext uri="{FF2B5EF4-FFF2-40B4-BE49-F238E27FC236}">
                <a16:creationId xmlns:a16="http://schemas.microsoft.com/office/drawing/2014/main" id="{5B126E8B-CE9C-21EE-67EE-CE42539C4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94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4" name="Oval 118">
            <a:extLst>
              <a:ext uri="{FF2B5EF4-FFF2-40B4-BE49-F238E27FC236}">
                <a16:creationId xmlns:a16="http://schemas.microsoft.com/office/drawing/2014/main" id="{5716480F-51E2-7DFE-EC83-AF909526B1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84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5" name="Oval 119">
            <a:extLst>
              <a:ext uri="{FF2B5EF4-FFF2-40B4-BE49-F238E27FC236}">
                <a16:creationId xmlns:a16="http://schemas.microsoft.com/office/drawing/2014/main" id="{9107C296-F1D9-BFC4-AB29-445F9AC1C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85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6" name="Cube 120">
            <a:extLst>
              <a:ext uri="{FF2B5EF4-FFF2-40B4-BE49-F238E27FC236}">
                <a16:creationId xmlns:a16="http://schemas.microsoft.com/office/drawing/2014/main" id="{FA4245EE-BA75-D6C1-CAA1-321481286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7" name="Oval 121">
            <a:extLst>
              <a:ext uri="{FF2B5EF4-FFF2-40B4-BE49-F238E27FC236}">
                <a16:creationId xmlns:a16="http://schemas.microsoft.com/office/drawing/2014/main" id="{3F6A9906-D221-E008-1E26-0372EE2887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3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8" name="Oval 122">
            <a:extLst>
              <a:ext uri="{FF2B5EF4-FFF2-40B4-BE49-F238E27FC236}">
                <a16:creationId xmlns:a16="http://schemas.microsoft.com/office/drawing/2014/main" id="{38803E57-B89E-9C59-5D55-2940C07B3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3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19" name="Oval 123">
            <a:extLst>
              <a:ext uri="{FF2B5EF4-FFF2-40B4-BE49-F238E27FC236}">
                <a16:creationId xmlns:a16="http://schemas.microsoft.com/office/drawing/2014/main" id="{51EA0286-E5E6-AD51-6CE9-A5DC1EA33B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4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0" name="Cube 124">
            <a:extLst>
              <a:ext uri="{FF2B5EF4-FFF2-40B4-BE49-F238E27FC236}">
                <a16:creationId xmlns:a16="http://schemas.microsoft.com/office/drawing/2014/main" id="{2D3C7F59-8379-3C38-EB96-2854CC731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1" name="Oval 125">
            <a:extLst>
              <a:ext uri="{FF2B5EF4-FFF2-40B4-BE49-F238E27FC236}">
                <a16:creationId xmlns:a16="http://schemas.microsoft.com/office/drawing/2014/main" id="{A0C32FFC-2245-2A69-3887-C2C58F4D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2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2" name="Oval 126">
            <a:extLst>
              <a:ext uri="{FF2B5EF4-FFF2-40B4-BE49-F238E27FC236}">
                <a16:creationId xmlns:a16="http://schemas.microsoft.com/office/drawing/2014/main" id="{D4B3403C-606E-7A0A-8642-A4313F0CD5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3" name="Oval 127">
            <a:extLst>
              <a:ext uri="{FF2B5EF4-FFF2-40B4-BE49-F238E27FC236}">
                <a16:creationId xmlns:a16="http://schemas.microsoft.com/office/drawing/2014/main" id="{3D0EDAB2-1B53-D801-64FD-D8C1A7A72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3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4" name="Cube 128">
            <a:extLst>
              <a:ext uri="{FF2B5EF4-FFF2-40B4-BE49-F238E27FC236}">
                <a16:creationId xmlns:a16="http://schemas.microsoft.com/office/drawing/2014/main" id="{5CBBE25E-1C51-6B58-5A3E-ADF3C371E4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5" name="Oval 129">
            <a:extLst>
              <a:ext uri="{FF2B5EF4-FFF2-40B4-BE49-F238E27FC236}">
                <a16:creationId xmlns:a16="http://schemas.microsoft.com/office/drawing/2014/main" id="{85D8C43F-2FF8-7404-C970-0805D2FE77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11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6" name="Oval 130">
            <a:extLst>
              <a:ext uri="{FF2B5EF4-FFF2-40B4-BE49-F238E27FC236}">
                <a16:creationId xmlns:a16="http://schemas.microsoft.com/office/drawing/2014/main" id="{E6118A7D-1BBD-B241-D7B5-BF789DD0F2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1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7" name="Oval 131">
            <a:extLst>
              <a:ext uri="{FF2B5EF4-FFF2-40B4-BE49-F238E27FC236}">
                <a16:creationId xmlns:a16="http://schemas.microsoft.com/office/drawing/2014/main" id="{8E38B063-AA51-788F-9948-26EDE56AF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02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8" name="Cube 132">
            <a:extLst>
              <a:ext uri="{FF2B5EF4-FFF2-40B4-BE49-F238E27FC236}">
                <a16:creationId xmlns:a16="http://schemas.microsoft.com/office/drawing/2014/main" id="{39BCEA7E-CEE7-A7C7-1741-A584CC260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45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29" name="Oval 133">
            <a:extLst>
              <a:ext uri="{FF2B5EF4-FFF2-40B4-BE49-F238E27FC236}">
                <a16:creationId xmlns:a16="http://schemas.microsoft.com/office/drawing/2014/main" id="{71667566-2A13-B028-18C9-C7DAEAE9D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50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0" name="Oval 134">
            <a:extLst>
              <a:ext uri="{FF2B5EF4-FFF2-40B4-BE49-F238E27FC236}">
                <a16:creationId xmlns:a16="http://schemas.microsoft.com/office/drawing/2014/main" id="{17E73E7D-BBFC-9E46-1320-8BFD6683F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40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1" name="Oval 135">
            <a:extLst>
              <a:ext uri="{FF2B5EF4-FFF2-40B4-BE49-F238E27FC236}">
                <a16:creationId xmlns:a16="http://schemas.microsoft.com/office/drawing/2014/main" id="{3C1692CE-246D-958B-B31D-FF74FE451F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41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2" name="Cube 136">
            <a:extLst>
              <a:ext uri="{FF2B5EF4-FFF2-40B4-BE49-F238E27FC236}">
                <a16:creationId xmlns:a16="http://schemas.microsoft.com/office/drawing/2014/main" id="{76D8E13B-2A45-EE6D-0812-7849ADFC1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3" name="Oval 137">
            <a:extLst>
              <a:ext uri="{FF2B5EF4-FFF2-40B4-BE49-F238E27FC236}">
                <a16:creationId xmlns:a16="http://schemas.microsoft.com/office/drawing/2014/main" id="{D558C5BB-C68D-E114-122F-EB9EC0CBA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89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4" name="Oval 138">
            <a:extLst>
              <a:ext uri="{FF2B5EF4-FFF2-40B4-BE49-F238E27FC236}">
                <a16:creationId xmlns:a16="http://schemas.microsoft.com/office/drawing/2014/main" id="{A9360B8F-E2AC-E21E-F926-C4FD38A6C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79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5" name="Oval 139">
            <a:extLst>
              <a:ext uri="{FF2B5EF4-FFF2-40B4-BE49-F238E27FC236}">
                <a16:creationId xmlns:a16="http://schemas.microsoft.com/office/drawing/2014/main" id="{799DBC3D-8B00-1BE8-D020-F1CB1E5AD3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6" name="Cube 140">
            <a:extLst>
              <a:ext uri="{FF2B5EF4-FFF2-40B4-BE49-F238E27FC236}">
                <a16:creationId xmlns:a16="http://schemas.microsoft.com/office/drawing/2014/main" id="{FFC64167-F038-1BC1-89CA-6F59A2ABF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23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7" name="Oval 141">
            <a:extLst>
              <a:ext uri="{FF2B5EF4-FFF2-40B4-BE49-F238E27FC236}">
                <a16:creationId xmlns:a16="http://schemas.microsoft.com/office/drawing/2014/main" id="{29A7D120-9822-1E43-5BFD-203FEF6B0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28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8" name="Oval 142">
            <a:extLst>
              <a:ext uri="{FF2B5EF4-FFF2-40B4-BE49-F238E27FC236}">
                <a16:creationId xmlns:a16="http://schemas.microsoft.com/office/drawing/2014/main" id="{995A97DE-0987-FB70-F492-77F2932D2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18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39" name="Oval 143">
            <a:extLst>
              <a:ext uri="{FF2B5EF4-FFF2-40B4-BE49-F238E27FC236}">
                <a16:creationId xmlns:a16="http://schemas.microsoft.com/office/drawing/2014/main" id="{CCB3199F-312C-65AD-A191-F24AC91947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19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0" name="Cube 144">
            <a:extLst>
              <a:ext uri="{FF2B5EF4-FFF2-40B4-BE49-F238E27FC236}">
                <a16:creationId xmlns:a16="http://schemas.microsoft.com/office/drawing/2014/main" id="{2C300522-7EB8-2EA9-ACA4-65EFBBA69A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5410200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1" name="Oval 145">
            <a:extLst>
              <a:ext uri="{FF2B5EF4-FFF2-40B4-BE49-F238E27FC236}">
                <a16:creationId xmlns:a16="http://schemas.microsoft.com/office/drawing/2014/main" id="{9383F2A0-972F-3593-769C-6A39A28B0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6725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2" name="Oval 146">
            <a:extLst>
              <a:ext uri="{FF2B5EF4-FFF2-40B4-BE49-F238E27FC236}">
                <a16:creationId xmlns:a16="http://schemas.microsoft.com/office/drawing/2014/main" id="{BE3CE543-44D4-9D7C-E2B1-FEEE35243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0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3" name="Oval 147">
            <a:extLst>
              <a:ext uri="{FF2B5EF4-FFF2-40B4-BE49-F238E27FC236}">
                <a16:creationId xmlns:a16="http://schemas.microsoft.com/office/drawing/2014/main" id="{D765DCA5-8843-3FF7-FADA-6FE652105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5888" y="5657850"/>
            <a:ext cx="152400" cy="219075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4" name="Oval 148">
            <a:extLst>
              <a:ext uri="{FF2B5EF4-FFF2-40B4-BE49-F238E27FC236}">
                <a16:creationId xmlns:a16="http://schemas.microsoft.com/office/drawing/2014/main" id="{6C52EB9D-7695-DEEE-588C-BE4632734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9325" y="819150"/>
            <a:ext cx="152400" cy="219075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045" name="Date Placeholder 3">
            <a:extLst>
              <a:ext uri="{FF2B5EF4-FFF2-40B4-BE49-F238E27FC236}">
                <a16:creationId xmlns:a16="http://schemas.microsoft.com/office/drawing/2014/main" id="{5CF10178-EEC9-C087-417D-2CF84CFE3A8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1300D9-E51B-B543-AC15-C57CA986FB33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0046" name="Footer Placeholder 4">
            <a:extLst>
              <a:ext uri="{FF2B5EF4-FFF2-40B4-BE49-F238E27FC236}">
                <a16:creationId xmlns:a16="http://schemas.microsoft.com/office/drawing/2014/main" id="{81890293-A9A8-172C-6D5E-3AECA570FE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0047" name="Slide Number Placeholder 5">
            <a:extLst>
              <a:ext uri="{FF2B5EF4-FFF2-40B4-BE49-F238E27FC236}">
                <a16:creationId xmlns:a16="http://schemas.microsoft.com/office/drawing/2014/main" id="{EAB57933-3900-6F84-D249-C118054FAED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7025D6E-1018-7349-BE73-52D5B96FCE1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Date Placeholder 3">
            <a:extLst>
              <a:ext uri="{FF2B5EF4-FFF2-40B4-BE49-F238E27FC236}">
                <a16:creationId xmlns:a16="http://schemas.microsoft.com/office/drawing/2014/main" id="{98F71BA5-605A-86DF-9685-F1F709E115F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C002E6-0C85-9049-A844-1783E634911F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0962" name="Footer Placeholder 4">
            <a:extLst>
              <a:ext uri="{FF2B5EF4-FFF2-40B4-BE49-F238E27FC236}">
                <a16:creationId xmlns:a16="http://schemas.microsoft.com/office/drawing/2014/main" id="{8C68D754-DB6E-29FE-0906-CAE2348965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0963" name="Slide Number Placeholder 5">
            <a:extLst>
              <a:ext uri="{FF2B5EF4-FFF2-40B4-BE49-F238E27FC236}">
                <a16:creationId xmlns:a16="http://schemas.microsoft.com/office/drawing/2014/main" id="{3A6A1126-FD96-B110-50A2-8813946ACF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B49BC7-0039-1248-8DC1-D29BB3B2BF1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  <p:pic>
        <p:nvPicPr>
          <p:cNvPr id="40964" name="Picture 7">
            <a:extLst>
              <a:ext uri="{FF2B5EF4-FFF2-40B4-BE49-F238E27FC236}">
                <a16:creationId xmlns:a16="http://schemas.microsoft.com/office/drawing/2014/main" id="{C70C0F70-FCBD-8FE9-7B0A-0D205FC66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604838"/>
            <a:ext cx="80264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Oval 11">
            <a:extLst>
              <a:ext uri="{FF2B5EF4-FFF2-40B4-BE49-F238E27FC236}">
                <a16:creationId xmlns:a16="http://schemas.microsoft.com/office/drawing/2014/main" id="{AD9E1377-9613-B2AF-97D0-FA1C6BB219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3302000"/>
            <a:ext cx="228600" cy="249238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66" name="Oval 12">
            <a:extLst>
              <a:ext uri="{FF2B5EF4-FFF2-40B4-BE49-F238E27FC236}">
                <a16:creationId xmlns:a16="http://schemas.microsoft.com/office/drawing/2014/main" id="{1496AB0F-4C10-4BF0-1F5C-4BB0C7511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3581400"/>
            <a:ext cx="228600" cy="249238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67" name="Oval 13">
            <a:extLst>
              <a:ext uri="{FF2B5EF4-FFF2-40B4-BE49-F238E27FC236}">
                <a16:creationId xmlns:a16="http://schemas.microsoft.com/office/drawing/2014/main" id="{A2009967-41B2-CA2E-43B6-A39554C3B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3860800"/>
            <a:ext cx="228600" cy="249238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68" name="Oval 14">
            <a:extLst>
              <a:ext uri="{FF2B5EF4-FFF2-40B4-BE49-F238E27FC236}">
                <a16:creationId xmlns:a16="http://schemas.microsoft.com/office/drawing/2014/main" id="{F8342B8C-CF10-1ED2-689B-C195908B1DE5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4828382" y="33234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69" name="Oval 15">
            <a:extLst>
              <a:ext uri="{FF2B5EF4-FFF2-40B4-BE49-F238E27FC236}">
                <a16:creationId xmlns:a16="http://schemas.microsoft.com/office/drawing/2014/main" id="{C8F7267C-F74E-9CF3-DF19-E912A7C21F8B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4828382" y="36028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70" name="Oval 16">
            <a:extLst>
              <a:ext uri="{FF2B5EF4-FFF2-40B4-BE49-F238E27FC236}">
                <a16:creationId xmlns:a16="http://schemas.microsoft.com/office/drawing/2014/main" id="{1BE8906F-B315-66EB-7CC4-48681EE198EC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4828382" y="38822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71" name="Oval 17">
            <a:extLst>
              <a:ext uri="{FF2B5EF4-FFF2-40B4-BE49-F238E27FC236}">
                <a16:creationId xmlns:a16="http://schemas.microsoft.com/office/drawing/2014/main" id="{95306A8D-048A-7C22-1952-32D92359ED95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2466182" y="32853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72" name="Oval 18">
            <a:extLst>
              <a:ext uri="{FF2B5EF4-FFF2-40B4-BE49-F238E27FC236}">
                <a16:creationId xmlns:a16="http://schemas.microsoft.com/office/drawing/2014/main" id="{29E0CD27-9C1A-9FAC-0C5C-DCBB7FF24EB8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2466182" y="35647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73" name="Oval 19">
            <a:extLst>
              <a:ext uri="{FF2B5EF4-FFF2-40B4-BE49-F238E27FC236}">
                <a16:creationId xmlns:a16="http://schemas.microsoft.com/office/drawing/2014/main" id="{208282FF-15D8-BC26-16A5-02EF9C522FF3}"/>
              </a:ext>
            </a:extLst>
          </p:cNvPr>
          <p:cNvSpPr>
            <a:spLocks noChangeArrowheads="1"/>
          </p:cNvSpPr>
          <p:nvPr/>
        </p:nvSpPr>
        <p:spPr bwMode="auto">
          <a:xfrm rot="-4834435">
            <a:off x="2466182" y="3844131"/>
            <a:ext cx="228600" cy="249237"/>
          </a:xfrm>
          <a:prstGeom prst="ellipse">
            <a:avLst/>
          </a:prstGeom>
          <a:solidFill>
            <a:srgbClr val="FF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0974" name="Oval 20">
            <a:extLst>
              <a:ext uri="{FF2B5EF4-FFF2-40B4-BE49-F238E27FC236}">
                <a16:creationId xmlns:a16="http://schemas.microsoft.com/office/drawing/2014/main" id="{E2C20769-5C76-B201-AE25-D26F2B706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038" y="1447800"/>
            <a:ext cx="263525" cy="200025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Date Placeholder 3">
            <a:extLst>
              <a:ext uri="{FF2B5EF4-FFF2-40B4-BE49-F238E27FC236}">
                <a16:creationId xmlns:a16="http://schemas.microsoft.com/office/drawing/2014/main" id="{42E171B5-1230-620A-F447-77966223A5A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F72BBFB-3E3B-3445-B56C-9E97F390DFB6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1986" name="Footer Placeholder 4">
            <a:extLst>
              <a:ext uri="{FF2B5EF4-FFF2-40B4-BE49-F238E27FC236}">
                <a16:creationId xmlns:a16="http://schemas.microsoft.com/office/drawing/2014/main" id="{D0376CDA-D2DA-3A00-29A2-D4B5A3D63C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1987" name="Slide Number Placeholder 5">
            <a:extLst>
              <a:ext uri="{FF2B5EF4-FFF2-40B4-BE49-F238E27FC236}">
                <a16:creationId xmlns:a16="http://schemas.microsoft.com/office/drawing/2014/main" id="{2AD69527-89DC-F095-8A9E-85930BA58A9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0FF957-6788-134C-82E9-86872140E52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pic>
        <p:nvPicPr>
          <p:cNvPr id="41988" name="Picture 10">
            <a:extLst>
              <a:ext uri="{FF2B5EF4-FFF2-40B4-BE49-F238E27FC236}">
                <a16:creationId xmlns:a16="http://schemas.microsoft.com/office/drawing/2014/main" id="{DFBD68C7-2FC5-E565-40C1-F9BA591F4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238" y="0"/>
            <a:ext cx="55975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9" name="Right Arrow 11">
            <a:extLst>
              <a:ext uri="{FF2B5EF4-FFF2-40B4-BE49-F238E27FC236}">
                <a16:creationId xmlns:a16="http://schemas.microsoft.com/office/drawing/2014/main" id="{9D413BA7-24E3-2113-9B45-B0A78D4FC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12954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1990" name="Right Arrow 12">
            <a:extLst>
              <a:ext uri="{FF2B5EF4-FFF2-40B4-BE49-F238E27FC236}">
                <a16:creationId xmlns:a16="http://schemas.microsoft.com/office/drawing/2014/main" id="{B7E63826-7F13-B50C-A321-EAB8A8457A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4138" y="38862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1991" name="Right Arrow 13">
            <a:extLst>
              <a:ext uri="{FF2B5EF4-FFF2-40B4-BE49-F238E27FC236}">
                <a16:creationId xmlns:a16="http://schemas.microsoft.com/office/drawing/2014/main" id="{532B448E-407A-51BF-3402-E9C31ED3E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4138" y="52959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Date Placeholder 3">
            <a:extLst>
              <a:ext uri="{FF2B5EF4-FFF2-40B4-BE49-F238E27FC236}">
                <a16:creationId xmlns:a16="http://schemas.microsoft.com/office/drawing/2014/main" id="{1C3B4CED-C160-4373-79D7-A4C7CEF341C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D838153-116D-2942-8EDF-8670C0AB03FA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17411" name="Footer Placeholder 4">
            <a:extLst>
              <a:ext uri="{FF2B5EF4-FFF2-40B4-BE49-F238E27FC236}">
                <a16:creationId xmlns:a16="http://schemas.microsoft.com/office/drawing/2014/main" id="{7F480F4B-5EFA-2262-BA7C-C572A8AFAC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7412" name="Slide Number Placeholder 5">
            <a:extLst>
              <a:ext uri="{FF2B5EF4-FFF2-40B4-BE49-F238E27FC236}">
                <a16:creationId xmlns:a16="http://schemas.microsoft.com/office/drawing/2014/main" id="{B0DB0ED3-07AA-8CE7-7C9D-FBB32E6837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F1801EE-7B79-1648-909E-A9E8872C4C7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17413" name="TextBox 6">
            <a:extLst>
              <a:ext uri="{FF2B5EF4-FFF2-40B4-BE49-F238E27FC236}">
                <a16:creationId xmlns:a16="http://schemas.microsoft.com/office/drawing/2014/main" id="{A0F87C90-072D-1D10-9810-3EDD57A6E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17414" name="TextBox 10">
            <a:extLst>
              <a:ext uri="{FF2B5EF4-FFF2-40B4-BE49-F238E27FC236}">
                <a16:creationId xmlns:a16="http://schemas.microsoft.com/office/drawing/2014/main" id="{F671A822-2146-4643-878F-D5A2A665ED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17415" name="Straight Arrow Connector 7">
            <a:extLst>
              <a:ext uri="{FF2B5EF4-FFF2-40B4-BE49-F238E27FC236}">
                <a16:creationId xmlns:a16="http://schemas.microsoft.com/office/drawing/2014/main" id="{E4276E46-8738-21E1-868B-E5AD398B83E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6" name="Straight Arrow Connector 12">
            <a:extLst>
              <a:ext uri="{FF2B5EF4-FFF2-40B4-BE49-F238E27FC236}">
                <a16:creationId xmlns:a16="http://schemas.microsoft.com/office/drawing/2014/main" id="{200CBB60-AD73-BE9E-8D01-22F30C61E2C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A5A21B-B00B-3140-E5CC-03EA5ECF3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633" y="248584"/>
            <a:ext cx="4299406" cy="241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469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321E8-6083-3141-9CA9-82944853F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68580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Accessing static variables before any object created</a:t>
            </a:r>
          </a:p>
        </p:txBody>
      </p:sp>
      <p:sp>
        <p:nvSpPr>
          <p:cNvPr id="43010" name="Date Placeholder 3">
            <a:extLst>
              <a:ext uri="{FF2B5EF4-FFF2-40B4-BE49-F238E27FC236}">
                <a16:creationId xmlns:a16="http://schemas.microsoft.com/office/drawing/2014/main" id="{C11FB70A-7904-4794-C9E2-18BCB9CD882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1EF1F9-0AAD-454D-B021-C9CD805613CC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3011" name="Footer Placeholder 4">
            <a:extLst>
              <a:ext uri="{FF2B5EF4-FFF2-40B4-BE49-F238E27FC236}">
                <a16:creationId xmlns:a16="http://schemas.microsoft.com/office/drawing/2014/main" id="{C3A966ED-207B-14A2-C1D0-5711A64EC6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3012" name="Slide Number Placeholder 5">
            <a:extLst>
              <a:ext uri="{FF2B5EF4-FFF2-40B4-BE49-F238E27FC236}">
                <a16:creationId xmlns:a16="http://schemas.microsoft.com/office/drawing/2014/main" id="{A9863B97-CB6E-95CE-BA7C-AA441E55DC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5FD2487-2D59-F344-A206-A4B93719543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pic>
        <p:nvPicPr>
          <p:cNvPr id="43013" name="Picture 12">
            <a:extLst>
              <a:ext uri="{FF2B5EF4-FFF2-40B4-BE49-F238E27FC236}">
                <a16:creationId xmlns:a16="http://schemas.microsoft.com/office/drawing/2014/main" id="{C2B73711-BE24-A366-FBEB-AAF98ABCF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52600"/>
            <a:ext cx="9051925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4" name="Right Arrow 8">
            <a:extLst>
              <a:ext uri="{FF2B5EF4-FFF2-40B4-BE49-F238E27FC236}">
                <a16:creationId xmlns:a16="http://schemas.microsoft.com/office/drawing/2014/main" id="{F45F9770-14E8-CFD8-2368-07D5F5217E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52400" y="30480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3461-62DE-D14A-86F1-8958BEE47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Box.h</a:t>
            </a:r>
            <a:endParaRPr lang="en-US" dirty="0"/>
          </a:p>
        </p:txBody>
      </p:sp>
      <p:pic>
        <p:nvPicPr>
          <p:cNvPr id="44034" name="Content Placeholder 7">
            <a:extLst>
              <a:ext uri="{FF2B5EF4-FFF2-40B4-BE49-F238E27FC236}">
                <a16:creationId xmlns:a16="http://schemas.microsoft.com/office/drawing/2014/main" id="{8D2AEE74-2CFA-49AF-611E-20C2828E1DB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39738" y="1981200"/>
            <a:ext cx="8453437" cy="3200400"/>
          </a:xfrm>
        </p:spPr>
      </p:pic>
      <p:sp>
        <p:nvSpPr>
          <p:cNvPr id="44035" name="Date Placeholder 3">
            <a:extLst>
              <a:ext uri="{FF2B5EF4-FFF2-40B4-BE49-F238E27FC236}">
                <a16:creationId xmlns:a16="http://schemas.microsoft.com/office/drawing/2014/main" id="{9C84F552-033E-FC5B-052A-FCFA09B4027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3F9A4CB-18C8-1E41-83FF-4EB0DB2BB7D6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4036" name="Footer Placeholder 4">
            <a:extLst>
              <a:ext uri="{FF2B5EF4-FFF2-40B4-BE49-F238E27FC236}">
                <a16:creationId xmlns:a16="http://schemas.microsoft.com/office/drawing/2014/main" id="{E2F9F953-C058-4EAB-E1B9-3E6438D30C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4037" name="Slide Number Placeholder 5">
            <a:extLst>
              <a:ext uri="{FF2B5EF4-FFF2-40B4-BE49-F238E27FC236}">
                <a16:creationId xmlns:a16="http://schemas.microsoft.com/office/drawing/2014/main" id="{B9F2DF0E-B51D-F22C-3BE0-E744D3AA98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06F704B-7AAB-8E44-ACDE-35A0032637E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44038" name="Right Arrow 8">
            <a:extLst>
              <a:ext uri="{FF2B5EF4-FFF2-40B4-BE49-F238E27FC236}">
                <a16:creationId xmlns:a16="http://schemas.microsoft.com/office/drawing/2014/main" id="{DF14A164-36DC-47AC-A93E-95A9DE9B3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838200" cy="228600"/>
          </a:xfrm>
          <a:prstGeom prst="rightArrow">
            <a:avLst>
              <a:gd name="adj1" fmla="val 50000"/>
              <a:gd name="adj2" fmla="val 49992"/>
            </a:avLst>
          </a:prstGeom>
          <a:solidFill>
            <a:srgbClr val="FFFF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Date Placeholder 3">
            <a:extLst>
              <a:ext uri="{FF2B5EF4-FFF2-40B4-BE49-F238E27FC236}">
                <a16:creationId xmlns:a16="http://schemas.microsoft.com/office/drawing/2014/main" id="{5060EE91-07F1-8C77-3FB9-74D64BA79FA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C5828A5-F03A-D54A-ADCD-DB667B95C209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9154" name="Footer Placeholder 4">
            <a:extLst>
              <a:ext uri="{FF2B5EF4-FFF2-40B4-BE49-F238E27FC236}">
                <a16:creationId xmlns:a16="http://schemas.microsoft.com/office/drawing/2014/main" id="{A6AF0349-75DA-7612-0A75-E2718F7135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9155" name="Slide Number Placeholder 5">
            <a:extLst>
              <a:ext uri="{FF2B5EF4-FFF2-40B4-BE49-F238E27FC236}">
                <a16:creationId xmlns:a16="http://schemas.microsoft.com/office/drawing/2014/main" id="{03A24EE1-1D1C-2EFB-0A58-F768617617D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731961CC-2A7B-6B4E-B800-A8F14F2B5665}" type="slidenum">
              <a:rPr lang="en-US" altLang="en-US" sz="1400"/>
              <a:pPr/>
              <a:t>32</a:t>
            </a:fld>
            <a:endParaRPr lang="en-US" altLang="en-US" sz="1400"/>
          </a:p>
        </p:txBody>
      </p:sp>
      <p:sp>
        <p:nvSpPr>
          <p:cNvPr id="49156" name="TextBox 6">
            <a:extLst>
              <a:ext uri="{FF2B5EF4-FFF2-40B4-BE49-F238E27FC236}">
                <a16:creationId xmlns:a16="http://schemas.microsoft.com/office/drawing/2014/main" id="{80DDD176-AB78-094B-2F46-F74F23FA63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990600"/>
            <a:ext cx="9032875" cy="4894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#include "Transaction.h"</a:t>
            </a:r>
          </a:p>
          <a:p>
            <a:b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en-US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unsigned int Transaction::transaction_count { };</a:t>
            </a:r>
          </a:p>
          <a:p>
            <a:r>
              <a:rPr lang="en-US" altLang="en-US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unsigned int transaction_count = 0;</a:t>
            </a:r>
          </a:p>
          <a:p>
            <a:b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Transaction::Transaction(unsigned int arg_type)</a:t>
            </a:r>
          </a:p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  Transaction::transaction_count++;</a:t>
            </a:r>
          </a:p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  this-&gt;tr_type = arg_type;</a:t>
            </a:r>
          </a:p>
          <a:p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Date Placeholder 3">
            <a:extLst>
              <a:ext uri="{FF2B5EF4-FFF2-40B4-BE49-F238E27FC236}">
                <a16:creationId xmlns:a16="http://schemas.microsoft.com/office/drawing/2014/main" id="{A91D2056-8683-BF48-4A64-739F377A0F6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F12A140-E54F-ED47-9F08-913AD31EC9B3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5058" name="Footer Placeholder 4">
            <a:extLst>
              <a:ext uri="{FF2B5EF4-FFF2-40B4-BE49-F238E27FC236}">
                <a16:creationId xmlns:a16="http://schemas.microsoft.com/office/drawing/2014/main" id="{6D052488-E189-8DB6-4E47-E4503F5A74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5059" name="Slide Number Placeholder 5">
            <a:extLst>
              <a:ext uri="{FF2B5EF4-FFF2-40B4-BE49-F238E27FC236}">
                <a16:creationId xmlns:a16="http://schemas.microsoft.com/office/drawing/2014/main" id="{4C6BED8A-50CE-F8F5-252E-890E06849D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71EDE9-B09A-7C44-9216-E578EFD7CEE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pic>
        <p:nvPicPr>
          <p:cNvPr id="45060" name="Picture 7">
            <a:extLst>
              <a:ext uri="{FF2B5EF4-FFF2-40B4-BE49-F238E27FC236}">
                <a16:creationId xmlns:a16="http://schemas.microsoft.com/office/drawing/2014/main" id="{239F7547-EBE7-94A2-2D77-46D85E194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"/>
            <a:ext cx="9144000" cy="510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Date Placeholder 3">
            <a:extLst>
              <a:ext uri="{FF2B5EF4-FFF2-40B4-BE49-F238E27FC236}">
                <a16:creationId xmlns:a16="http://schemas.microsoft.com/office/drawing/2014/main" id="{A62D3F43-D2EE-F94E-EAAC-4382470B3734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1C519FB-03A5-114C-85A5-F40106CC8BAE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CBC7B3C5-FB66-2E02-60AB-DF85E16A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64777A1C-0753-9D31-E2BB-B6ACFD47C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DCC426D-45DB-DF4F-A094-C1A87D9817C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id="{7B39C588-642E-254B-AAC7-75B2A0AC39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An Object</a:t>
            </a:r>
          </a:p>
        </p:txBody>
      </p:sp>
      <p:sp>
        <p:nvSpPr>
          <p:cNvPr id="46085" name="Rectangle 3">
            <a:extLst>
              <a:ext uri="{FF2B5EF4-FFF2-40B4-BE49-F238E27FC236}">
                <a16:creationId xmlns:a16="http://schemas.microsoft.com/office/drawing/2014/main" id="{F4E7C0DF-E1E4-7F4A-D5F2-72002C8902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Integrity/Protection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Reusability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Abstraction</a:t>
            </a:r>
          </a:p>
        </p:txBody>
      </p:sp>
      <p:sp>
        <p:nvSpPr>
          <p:cNvPr id="46086" name="Oval 4">
            <a:extLst>
              <a:ext uri="{FF2B5EF4-FFF2-40B4-BE49-F238E27FC236}">
                <a16:creationId xmlns:a16="http://schemas.microsoft.com/office/drawing/2014/main" id="{4B154A37-8AFF-F8D9-0CCB-2FA8F5626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5146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87" name="AutoShape 9">
            <a:extLst>
              <a:ext uri="{FF2B5EF4-FFF2-40B4-BE49-F238E27FC236}">
                <a16:creationId xmlns:a16="http://schemas.microsoft.com/office/drawing/2014/main" id="{D513C017-E246-FFB5-0718-36B389C660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352800"/>
            <a:ext cx="1066800" cy="762000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88" name="AutoShape 10">
            <a:extLst>
              <a:ext uri="{FF2B5EF4-FFF2-40B4-BE49-F238E27FC236}">
                <a16:creationId xmlns:a16="http://schemas.microsoft.com/office/drawing/2014/main" id="{5BCFD517-101B-5AD1-CA93-85A694489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572000"/>
            <a:ext cx="1066800" cy="76200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89" name="AutoShape 11">
            <a:extLst>
              <a:ext uri="{FF2B5EF4-FFF2-40B4-BE49-F238E27FC236}">
                <a16:creationId xmlns:a16="http://schemas.microsoft.com/office/drawing/2014/main" id="{95D50F78-001A-6623-EB1C-4AB9E8CED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038600"/>
            <a:ext cx="10668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90" name="Line 12">
            <a:extLst>
              <a:ext uri="{FF2B5EF4-FFF2-40B4-BE49-F238E27FC236}">
                <a16:creationId xmlns:a16="http://schemas.microsoft.com/office/drawing/2014/main" id="{D932293A-547F-B172-9155-21EF02EAF56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1" name="Line 13">
            <a:extLst>
              <a:ext uri="{FF2B5EF4-FFF2-40B4-BE49-F238E27FC236}">
                <a16:creationId xmlns:a16="http://schemas.microsoft.com/office/drawing/2014/main" id="{E8EFD4AE-9F12-1E12-AF71-BBA6E2B8A75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886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2" name="Line 14">
            <a:extLst>
              <a:ext uri="{FF2B5EF4-FFF2-40B4-BE49-F238E27FC236}">
                <a16:creationId xmlns:a16="http://schemas.microsoft.com/office/drawing/2014/main" id="{457100F4-F4D0-9E9E-CE6D-228AB61E4894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3" name="Line 15">
            <a:extLst>
              <a:ext uri="{FF2B5EF4-FFF2-40B4-BE49-F238E27FC236}">
                <a16:creationId xmlns:a16="http://schemas.microsoft.com/office/drawing/2014/main" id="{C9BB354E-1ED9-CF00-0291-53DEA664F21F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029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4" name="Line 16">
            <a:extLst>
              <a:ext uri="{FF2B5EF4-FFF2-40B4-BE49-F238E27FC236}">
                <a16:creationId xmlns:a16="http://schemas.microsoft.com/office/drawing/2014/main" id="{22E3D71D-44F1-08F1-2A54-3622590006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7338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5" name="Line 17">
            <a:extLst>
              <a:ext uri="{FF2B5EF4-FFF2-40B4-BE49-F238E27FC236}">
                <a16:creationId xmlns:a16="http://schemas.microsoft.com/office/drawing/2014/main" id="{57220784-7299-7B1D-FE82-5E8637AAC79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4196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6" name="Line 18">
            <a:extLst>
              <a:ext uri="{FF2B5EF4-FFF2-40B4-BE49-F238E27FC236}">
                <a16:creationId xmlns:a16="http://schemas.microsoft.com/office/drawing/2014/main" id="{FB96D29E-5720-324E-FC35-40D6F75C17B5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9530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7" name="Oval 2">
            <a:extLst>
              <a:ext uri="{FF2B5EF4-FFF2-40B4-BE49-F238E27FC236}">
                <a16:creationId xmlns:a16="http://schemas.microsoft.com/office/drawing/2014/main" id="{05BACEC6-9C78-95DD-EDFE-CEA600C347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2209800"/>
            <a:ext cx="1219200" cy="1219200"/>
          </a:xfrm>
          <a:prstGeom prst="ellipse">
            <a:avLst/>
          </a:prstGeom>
          <a:solidFill>
            <a:srgbClr val="FF66CC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98" name="Oval 24">
            <a:extLst>
              <a:ext uri="{FF2B5EF4-FFF2-40B4-BE49-F238E27FC236}">
                <a16:creationId xmlns:a16="http://schemas.microsoft.com/office/drawing/2014/main" id="{25773FC4-586D-4D03-97BE-3A48006C4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648200"/>
            <a:ext cx="990600" cy="990600"/>
          </a:xfrm>
          <a:prstGeom prst="ellipse">
            <a:avLst/>
          </a:prstGeom>
          <a:solidFill>
            <a:schemeClr val="accent1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099" name="AutoShape 11">
            <a:extLst>
              <a:ext uri="{FF2B5EF4-FFF2-40B4-BE49-F238E27FC236}">
                <a16:creationId xmlns:a16="http://schemas.microsoft.com/office/drawing/2014/main" id="{A04F13A4-6867-6114-AE6B-754040F53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2743200"/>
            <a:ext cx="533400" cy="381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0" name="AutoShape 11">
            <a:extLst>
              <a:ext uri="{FF2B5EF4-FFF2-40B4-BE49-F238E27FC236}">
                <a16:creationId xmlns:a16="http://schemas.microsoft.com/office/drawing/2014/main" id="{7750B373-1426-0A04-A6F2-CB7EFB9FFC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2438400"/>
            <a:ext cx="533400" cy="381000"/>
          </a:xfrm>
          <a:prstGeom prst="flowChartMagneticDrum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1" name="AutoShape 11">
            <a:extLst>
              <a:ext uri="{FF2B5EF4-FFF2-40B4-BE49-F238E27FC236}">
                <a16:creationId xmlns:a16="http://schemas.microsoft.com/office/drawing/2014/main" id="{3C600BAD-5EC8-1498-6EE7-830A8799AB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4724400"/>
            <a:ext cx="533400" cy="381000"/>
          </a:xfrm>
          <a:prstGeom prst="flowChartMagneticDrum">
            <a:avLst/>
          </a:prstGeom>
          <a:solidFill>
            <a:srgbClr val="008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2" name="Oval 28">
            <a:extLst>
              <a:ext uri="{FF2B5EF4-FFF2-40B4-BE49-F238E27FC236}">
                <a16:creationId xmlns:a16="http://schemas.microsoft.com/office/drawing/2014/main" id="{7DDCEB3A-0CD6-BF3E-C4D1-3197FB93AB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4800600"/>
            <a:ext cx="381000" cy="381000"/>
          </a:xfrm>
          <a:prstGeom prst="ellipse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3" name="Oval 29">
            <a:extLst>
              <a:ext uri="{FF2B5EF4-FFF2-40B4-BE49-F238E27FC236}">
                <a16:creationId xmlns:a16="http://schemas.microsoft.com/office/drawing/2014/main" id="{056CA530-7332-9D2E-3B7F-0B897CBA0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2860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4" name="Oval 30">
            <a:extLst>
              <a:ext uri="{FF2B5EF4-FFF2-40B4-BE49-F238E27FC236}">
                <a16:creationId xmlns:a16="http://schemas.microsoft.com/office/drawing/2014/main" id="{3536DC52-344E-E633-0479-4DC5E7514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25908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5" name="Oval 31">
            <a:extLst>
              <a:ext uri="{FF2B5EF4-FFF2-40B4-BE49-F238E27FC236}">
                <a16:creationId xmlns:a16="http://schemas.microsoft.com/office/drawing/2014/main" id="{6A38940A-8B01-16AD-AAA5-72E63FF8E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2971800"/>
            <a:ext cx="381000" cy="381000"/>
          </a:xfrm>
          <a:prstGeom prst="ellipse">
            <a:avLst/>
          </a:prstGeom>
          <a:solidFill>
            <a:srgbClr val="80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6" name="Diamond 4">
            <a:extLst>
              <a:ext uri="{FF2B5EF4-FFF2-40B4-BE49-F238E27FC236}">
                <a16:creationId xmlns:a16="http://schemas.microsoft.com/office/drawing/2014/main" id="{A741A06C-9429-FADE-9BCE-646F5D6D9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14800"/>
            <a:ext cx="685800" cy="533400"/>
          </a:xfrm>
          <a:prstGeom prst="diamond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6107" name="AutoShape 11">
            <a:extLst>
              <a:ext uri="{FF2B5EF4-FFF2-40B4-BE49-F238E27FC236}">
                <a16:creationId xmlns:a16="http://schemas.microsoft.com/office/drawing/2014/main" id="{F8508F82-E5CC-CF4E-CA94-A169D6412F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429000"/>
            <a:ext cx="914400" cy="609600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46108" name="Curved Connector 3">
            <a:extLst>
              <a:ext uri="{FF2B5EF4-FFF2-40B4-BE49-F238E27FC236}">
                <a16:creationId xmlns:a16="http://schemas.microsoft.com/office/drawing/2014/main" id="{25234387-CA27-BFEB-56D1-6133CFDAEF66}"/>
              </a:ext>
            </a:extLst>
          </p:cNvPr>
          <p:cNvCxnSpPr>
            <a:cxnSpLocks noChangeShapeType="1"/>
            <a:stCxn id="46107" idx="4"/>
          </p:cNvCxnSpPr>
          <p:nvPr/>
        </p:nvCxnSpPr>
        <p:spPr bwMode="auto">
          <a:xfrm flipH="1">
            <a:off x="6553200" y="3733800"/>
            <a:ext cx="990600" cy="685800"/>
          </a:xfrm>
          <a:prstGeom prst="curvedConnector3">
            <a:avLst>
              <a:gd name="adj1" fmla="val -23079"/>
            </a:avLst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48130" name="Date Placeholder 3">
            <a:extLst>
              <a:ext uri="{FF2B5EF4-FFF2-40B4-BE49-F238E27FC236}">
                <a16:creationId xmlns:a16="http://schemas.microsoft.com/office/drawing/2014/main" id="{034D3C55-9FA1-67A8-2BA7-CB045B228A5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73BE66-D6A6-BD4B-8A36-5D7DCBA6FDF9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48131" name="Footer Placeholder 4">
            <a:extLst>
              <a:ext uri="{FF2B5EF4-FFF2-40B4-BE49-F238E27FC236}">
                <a16:creationId xmlns:a16="http://schemas.microsoft.com/office/drawing/2014/main" id="{21DFD451-98CE-718E-367A-B4CF30EBC4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8132" name="Slide Number Placeholder 5">
            <a:extLst>
              <a:ext uri="{FF2B5EF4-FFF2-40B4-BE49-F238E27FC236}">
                <a16:creationId xmlns:a16="http://schemas.microsoft.com/office/drawing/2014/main" id="{B9D08A2E-C883-305D-B38C-156A300448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4CFC7E0-1C15-8345-AD2E-9A522F37304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  <p:sp>
        <p:nvSpPr>
          <p:cNvPr id="48133" name="TextBox 6">
            <a:extLst>
              <a:ext uri="{FF2B5EF4-FFF2-40B4-BE49-F238E27FC236}">
                <a16:creationId xmlns:a16="http://schemas.microsoft.com/office/drawing/2014/main" id="{D640EFF6-4E0F-FDEA-0F84-3665BF7A2F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48134" name="TextBox 10">
            <a:extLst>
              <a:ext uri="{FF2B5EF4-FFF2-40B4-BE49-F238E27FC236}">
                <a16:creationId xmlns:a16="http://schemas.microsoft.com/office/drawing/2014/main" id="{59E8971A-0560-2DAB-8EB2-E188BFDD2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48135" name="Straight Arrow Connector 7">
            <a:extLst>
              <a:ext uri="{FF2B5EF4-FFF2-40B4-BE49-F238E27FC236}">
                <a16:creationId xmlns:a16="http://schemas.microsoft.com/office/drawing/2014/main" id="{B6920B2E-9A52-A669-8B54-CC4A4BC3E14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136" name="Straight Arrow Connector 12">
            <a:extLst>
              <a:ext uri="{FF2B5EF4-FFF2-40B4-BE49-F238E27FC236}">
                <a16:creationId xmlns:a16="http://schemas.microsoft.com/office/drawing/2014/main" id="{A41E0228-B9F9-4C34-C83F-31806F1C48E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sp>
        <p:nvSpPr>
          <p:cNvPr id="48138" name="TextBox 13">
            <a:extLst>
              <a:ext uri="{FF2B5EF4-FFF2-40B4-BE49-F238E27FC236}">
                <a16:creationId xmlns:a16="http://schemas.microsoft.com/office/drawing/2014/main" id="{1A8CCD52-9EF1-5728-3B14-EB434670D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3" y="2357438"/>
            <a:ext cx="49307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Choosing the right-level of abstraction</a:t>
            </a:r>
          </a:p>
        </p:txBody>
      </p:sp>
      <p:sp>
        <p:nvSpPr>
          <p:cNvPr id="48139" name="TextBox 11">
            <a:extLst>
              <a:ext uri="{FF2B5EF4-FFF2-40B4-BE49-F238E27FC236}">
                <a16:creationId xmlns:a16="http://schemas.microsoft.com/office/drawing/2014/main" id="{CE0859F3-A0B8-A5BB-6A2C-E4339B3EF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" y="4489450"/>
            <a:ext cx="3800475" cy="120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00B050"/>
                </a:solidFill>
              </a:rPr>
              <a:t>If you haven’t written the program, you don’t know what you are talking about!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CBF4-1F43-B647-B49C-C979D4E5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4800"/>
            <a:ext cx="70104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Object-Oriented Paradigm</a:t>
            </a: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8B548089-84CD-E242-9CD9-96DE36B25F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solidFill>
                  <a:schemeClr val="accent5">
                    <a:lumMod val="75000"/>
                  </a:schemeClr>
                </a:solidFill>
                <a:ea typeface="ＭＳ Ｐゴシック" panose="020B0600070205080204" pitchFamily="34" charset="-128"/>
              </a:rPr>
              <a:t>Object-oriented analysis and modeling</a:t>
            </a:r>
          </a:p>
          <a:p>
            <a:pPr>
              <a:defRPr/>
            </a:pPr>
            <a:r>
              <a:rPr lang="en-US" altLang="en-US" dirty="0">
                <a:solidFill>
                  <a:schemeClr val="accent5">
                    <a:lumMod val="75000"/>
                  </a:schemeClr>
                </a:solidFill>
                <a:ea typeface="ＭＳ Ｐゴシック" panose="020B0600070205080204" pitchFamily="34" charset="-128"/>
              </a:rPr>
              <a:t>Object-oriented design</a:t>
            </a:r>
          </a:p>
          <a:p>
            <a:pPr>
              <a:defRPr/>
            </a:pPr>
            <a:r>
              <a:rPr lang="en-US" altLang="en-US" dirty="0">
                <a:solidFill>
                  <a:schemeClr val="accent5">
                    <a:lumMod val="75000"/>
                  </a:schemeClr>
                </a:solidFill>
                <a:ea typeface="ＭＳ Ｐゴシック" panose="020B0600070205080204" pitchFamily="34" charset="-128"/>
              </a:rPr>
              <a:t>Object-oriented programming</a:t>
            </a:r>
          </a:p>
          <a:p>
            <a:pPr>
              <a:defRPr/>
            </a:pPr>
            <a:r>
              <a:rPr lang="en-US" altLang="en-US" b="1" u="sng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Object-oriented languages/constructs</a:t>
            </a:r>
          </a:p>
        </p:txBody>
      </p:sp>
      <p:sp>
        <p:nvSpPr>
          <p:cNvPr id="18435" name="Date Placeholder 3">
            <a:extLst>
              <a:ext uri="{FF2B5EF4-FFF2-40B4-BE49-F238E27FC236}">
                <a16:creationId xmlns:a16="http://schemas.microsoft.com/office/drawing/2014/main" id="{D6093580-13EB-757F-4574-626BB46349B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503B05-30AF-F04E-888A-A7F25DA7E86F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18436" name="Footer Placeholder 4">
            <a:extLst>
              <a:ext uri="{FF2B5EF4-FFF2-40B4-BE49-F238E27FC236}">
                <a16:creationId xmlns:a16="http://schemas.microsoft.com/office/drawing/2014/main" id="{3211B3DD-8DEF-9828-1917-0BC67B4FF9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8437" name="Slide Number Placeholder 5">
            <a:extLst>
              <a:ext uri="{FF2B5EF4-FFF2-40B4-BE49-F238E27FC236}">
                <a16:creationId xmlns:a16="http://schemas.microsoft.com/office/drawing/2014/main" id="{58DBF20E-C74F-A729-F2AF-3CF2B3BA67D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EECB12C-3E68-274F-B411-30FF99CB91E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0A45-55E0-624F-A7EC-E1BB806D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OO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FE2C-A592-3C44-BFF8-A5D5B1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Abstraction</a:t>
            </a:r>
          </a:p>
          <a:p>
            <a:pPr>
              <a:defRPr/>
            </a:pPr>
            <a:r>
              <a:rPr lang="en-US" dirty="0"/>
              <a:t>Polymorphism</a:t>
            </a:r>
          </a:p>
          <a:p>
            <a:pPr>
              <a:defRPr/>
            </a:pPr>
            <a:r>
              <a:rPr lang="en-US" dirty="0"/>
              <a:t>Inheritance</a:t>
            </a:r>
          </a:p>
          <a:p>
            <a:pPr>
              <a:defRPr/>
            </a:pPr>
            <a:r>
              <a:rPr lang="en-US" dirty="0"/>
              <a:t>Encapsulation</a:t>
            </a:r>
          </a:p>
          <a:p>
            <a:pPr marL="0" indent="0"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19459" name="Date Placeholder 3">
            <a:extLst>
              <a:ext uri="{FF2B5EF4-FFF2-40B4-BE49-F238E27FC236}">
                <a16:creationId xmlns:a16="http://schemas.microsoft.com/office/drawing/2014/main" id="{B34DCDFA-702C-D54E-0F66-A1B33D1DAC0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F88B82-D53F-1341-8612-D0BD4C2242B6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19460" name="Footer Placeholder 4">
            <a:extLst>
              <a:ext uri="{FF2B5EF4-FFF2-40B4-BE49-F238E27FC236}">
                <a16:creationId xmlns:a16="http://schemas.microsoft.com/office/drawing/2014/main" id="{788BFD35-1E0E-83FC-1041-A35095EBA4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9461" name="Slide Number Placeholder 5">
            <a:extLst>
              <a:ext uri="{FF2B5EF4-FFF2-40B4-BE49-F238E27FC236}">
                <a16:creationId xmlns:a16="http://schemas.microsoft.com/office/drawing/2014/main" id="{3F677535-F74D-BC7A-4384-0AA787CA2A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8AE969-F76D-9F44-895B-4A978B27290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400"/>
          </a:p>
        </p:txBody>
      </p:sp>
      <p:grpSp>
        <p:nvGrpSpPr>
          <p:cNvPr id="19462" name="Group 32">
            <a:extLst>
              <a:ext uri="{FF2B5EF4-FFF2-40B4-BE49-F238E27FC236}">
                <a16:creationId xmlns:a16="http://schemas.microsoft.com/office/drawing/2014/main" id="{49D9D35B-8FED-AD7B-5C97-97CDBA85E3D2}"/>
              </a:ext>
            </a:extLst>
          </p:cNvPr>
          <p:cNvGrpSpPr>
            <a:grpSpLocks/>
          </p:cNvGrpSpPr>
          <p:nvPr/>
        </p:nvGrpSpPr>
        <p:grpSpPr bwMode="auto">
          <a:xfrm>
            <a:off x="4305300" y="2362200"/>
            <a:ext cx="3886200" cy="2362200"/>
            <a:chOff x="2667000" y="2209800"/>
            <a:chExt cx="5867400" cy="3886200"/>
          </a:xfrm>
        </p:grpSpPr>
        <p:sp>
          <p:nvSpPr>
            <p:cNvPr id="19463" name="Oval 4">
              <a:extLst>
                <a:ext uri="{FF2B5EF4-FFF2-40B4-BE49-F238E27FC236}">
                  <a16:creationId xmlns:a16="http://schemas.microsoft.com/office/drawing/2014/main" id="{30157963-4833-A3CE-1BEB-188FC54EFF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2514600"/>
              <a:ext cx="3810000" cy="3581400"/>
            </a:xfrm>
            <a:prstGeom prst="ellipse">
              <a:avLst/>
            </a:prstGeom>
            <a:noFill/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64" name="AutoShape 9">
              <a:extLst>
                <a:ext uri="{FF2B5EF4-FFF2-40B4-BE49-F238E27FC236}">
                  <a16:creationId xmlns:a16="http://schemas.microsoft.com/office/drawing/2014/main" id="{4EA44236-D913-35A7-27CC-8D78C5048D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3352800"/>
              <a:ext cx="1066800" cy="762000"/>
            </a:xfrm>
            <a:prstGeom prst="flowChartMagneticDrum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65" name="AutoShape 10">
              <a:extLst>
                <a:ext uri="{FF2B5EF4-FFF2-40B4-BE49-F238E27FC236}">
                  <a16:creationId xmlns:a16="http://schemas.microsoft.com/office/drawing/2014/main" id="{E7B96054-AD87-11EE-B7A2-28124CB97A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4572000"/>
              <a:ext cx="1066800" cy="762000"/>
            </a:xfrm>
            <a:prstGeom prst="flowChartMagneticDrum">
              <a:avLst/>
            </a:prstGeom>
            <a:solidFill>
              <a:srgbClr val="6600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66" name="AutoShape 11">
              <a:extLst>
                <a:ext uri="{FF2B5EF4-FFF2-40B4-BE49-F238E27FC236}">
                  <a16:creationId xmlns:a16="http://schemas.microsoft.com/office/drawing/2014/main" id="{BAEE28E4-1CDA-1042-2D2C-CD125E0BA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4038600"/>
              <a:ext cx="1066800" cy="762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67" name="Line 12">
              <a:extLst>
                <a:ext uri="{FF2B5EF4-FFF2-40B4-BE49-F238E27FC236}">
                  <a16:creationId xmlns:a16="http://schemas.microsoft.com/office/drawing/2014/main" id="{D1FF09F0-7F46-55E7-8388-0684D90BFC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5600" y="36576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68" name="Line 13">
              <a:extLst>
                <a:ext uri="{FF2B5EF4-FFF2-40B4-BE49-F238E27FC236}">
                  <a16:creationId xmlns:a16="http://schemas.microsoft.com/office/drawing/2014/main" id="{B981E665-CD28-C882-7A10-4119AF66EB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3200" y="3886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69" name="Line 14">
              <a:extLst>
                <a:ext uri="{FF2B5EF4-FFF2-40B4-BE49-F238E27FC236}">
                  <a16:creationId xmlns:a16="http://schemas.microsoft.com/office/drawing/2014/main" id="{E7E6A425-C071-9285-85CF-5CA2D3336D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000" y="43434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0" name="Line 15">
              <a:extLst>
                <a:ext uri="{FF2B5EF4-FFF2-40B4-BE49-F238E27FC236}">
                  <a16:creationId xmlns:a16="http://schemas.microsoft.com/office/drawing/2014/main" id="{22F68F5C-B538-3B06-8CC0-FC6045730E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800" y="5029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1" name="Line 16">
              <a:extLst>
                <a:ext uri="{FF2B5EF4-FFF2-40B4-BE49-F238E27FC236}">
                  <a16:creationId xmlns:a16="http://schemas.microsoft.com/office/drawing/2014/main" id="{515795E8-104D-714B-92B5-1D6CD3CF2E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37338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2" name="Line 17">
              <a:extLst>
                <a:ext uri="{FF2B5EF4-FFF2-40B4-BE49-F238E27FC236}">
                  <a16:creationId xmlns:a16="http://schemas.microsoft.com/office/drawing/2014/main" id="{5B452A92-C3C9-6509-0453-798A3591AA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400" y="4419600"/>
              <a:ext cx="7620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3" name="Line 18">
              <a:extLst>
                <a:ext uri="{FF2B5EF4-FFF2-40B4-BE49-F238E27FC236}">
                  <a16:creationId xmlns:a16="http://schemas.microsoft.com/office/drawing/2014/main" id="{912B6EDE-46D5-C7DA-431F-3F09C869FF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49530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74" name="Oval 2">
              <a:extLst>
                <a:ext uri="{FF2B5EF4-FFF2-40B4-BE49-F238E27FC236}">
                  <a16:creationId xmlns:a16="http://schemas.microsoft.com/office/drawing/2014/main" id="{F7755384-25E1-DB8A-4378-803C25B22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1219200"/>
            </a:xfrm>
            <a:prstGeom prst="ellipse">
              <a:avLst/>
            </a:prstGeom>
            <a:solidFill>
              <a:srgbClr val="FF66CC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75" name="Oval 24">
              <a:extLst>
                <a:ext uri="{FF2B5EF4-FFF2-40B4-BE49-F238E27FC236}">
                  <a16:creationId xmlns:a16="http://schemas.microsoft.com/office/drawing/2014/main" id="{F9D52996-1B89-3D63-9861-16A04C2CE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4200" y="4648200"/>
              <a:ext cx="990600" cy="990600"/>
            </a:xfrm>
            <a:prstGeom prst="ellipse">
              <a:avLst/>
            </a:prstGeom>
            <a:solidFill>
              <a:schemeClr val="accent1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76" name="AutoShape 11">
              <a:extLst>
                <a:ext uri="{FF2B5EF4-FFF2-40B4-BE49-F238E27FC236}">
                  <a16:creationId xmlns:a16="http://schemas.microsoft.com/office/drawing/2014/main" id="{D46EF05E-7D2A-8149-553D-D9A9DA4BE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2743200"/>
              <a:ext cx="533400" cy="381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77" name="AutoShape 11">
              <a:extLst>
                <a:ext uri="{FF2B5EF4-FFF2-40B4-BE49-F238E27FC236}">
                  <a16:creationId xmlns:a16="http://schemas.microsoft.com/office/drawing/2014/main" id="{12E5EF0D-1BB5-400E-AA57-EEA2D542E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438400"/>
              <a:ext cx="533400" cy="381000"/>
            </a:xfrm>
            <a:prstGeom prst="flowChartMagneticDrum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78" name="AutoShape 11">
              <a:extLst>
                <a:ext uri="{FF2B5EF4-FFF2-40B4-BE49-F238E27FC236}">
                  <a16:creationId xmlns:a16="http://schemas.microsoft.com/office/drawing/2014/main" id="{74D89628-2FB0-78E2-95DD-B3EAE14E6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724400"/>
              <a:ext cx="533400" cy="381000"/>
            </a:xfrm>
            <a:prstGeom prst="flowChartMagneticDrum">
              <a:avLst/>
            </a:prstGeom>
            <a:solidFill>
              <a:srgbClr val="008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79" name="Oval 28">
              <a:extLst>
                <a:ext uri="{FF2B5EF4-FFF2-40B4-BE49-F238E27FC236}">
                  <a16:creationId xmlns:a16="http://schemas.microsoft.com/office/drawing/2014/main" id="{6A59C194-E80F-64FC-5488-19482D4E7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4800600"/>
              <a:ext cx="381000" cy="381000"/>
            </a:xfrm>
            <a:prstGeom prst="ellipse">
              <a:avLst/>
            </a:prstGeom>
            <a:solidFill>
              <a:srgbClr val="FF66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80" name="Oval 29">
              <a:extLst>
                <a:ext uri="{FF2B5EF4-FFF2-40B4-BE49-F238E27FC236}">
                  <a16:creationId xmlns:a16="http://schemas.microsoft.com/office/drawing/2014/main" id="{18FE076C-41FC-E5BD-EE65-5F4BA6CA75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22860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81" name="Oval 30">
              <a:extLst>
                <a:ext uri="{FF2B5EF4-FFF2-40B4-BE49-F238E27FC236}">
                  <a16:creationId xmlns:a16="http://schemas.microsoft.com/office/drawing/2014/main" id="{98246622-0F53-5952-ADEC-59F00C807D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2200" y="25908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82" name="Oval 31">
              <a:extLst>
                <a:ext uri="{FF2B5EF4-FFF2-40B4-BE49-F238E27FC236}">
                  <a16:creationId xmlns:a16="http://schemas.microsoft.com/office/drawing/2014/main" id="{6A94814A-382E-2829-A868-B63294A60A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71800"/>
              <a:ext cx="381000" cy="381000"/>
            </a:xfrm>
            <a:prstGeom prst="ellipse">
              <a:avLst/>
            </a:prstGeom>
            <a:solidFill>
              <a:srgbClr val="80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83" name="Diamond 4">
              <a:extLst>
                <a:ext uri="{FF2B5EF4-FFF2-40B4-BE49-F238E27FC236}">
                  <a16:creationId xmlns:a16="http://schemas.microsoft.com/office/drawing/2014/main" id="{5EEECF99-C462-27AD-7959-87123916A6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4114800"/>
              <a:ext cx="685800" cy="533400"/>
            </a:xfrm>
            <a:prstGeom prst="diamond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9484" name="AutoShape 11">
              <a:extLst>
                <a:ext uri="{FF2B5EF4-FFF2-40B4-BE49-F238E27FC236}">
                  <a16:creationId xmlns:a16="http://schemas.microsoft.com/office/drawing/2014/main" id="{05A37AFC-A86E-FF9F-D1FD-BC432C5BF6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3429000"/>
              <a:ext cx="914400" cy="609600"/>
            </a:xfrm>
            <a:prstGeom prst="flowChartMagneticDrum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cxnSp>
          <p:nvCxnSpPr>
            <p:cNvPr id="19485" name="Curved Connector 3">
              <a:extLst>
                <a:ext uri="{FF2B5EF4-FFF2-40B4-BE49-F238E27FC236}">
                  <a16:creationId xmlns:a16="http://schemas.microsoft.com/office/drawing/2014/main" id="{06C8979F-7669-7AE0-690D-DACD83B58CF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553200" y="3733800"/>
              <a:ext cx="990600" cy="685800"/>
            </a:xfrm>
            <a:prstGeom prst="curvedConnector3">
              <a:avLst>
                <a:gd name="adj1" fmla="val -23079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0A45-55E0-624F-A7EC-E1BB806DE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4800"/>
            <a:ext cx="6705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OO Programming in C++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FE2C-A592-3C44-BFF8-A5D5B1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Abstraction</a:t>
            </a:r>
          </a:p>
          <a:p>
            <a:pPr>
              <a:defRPr/>
            </a:pPr>
            <a:r>
              <a:rPr lang="en-US" dirty="0"/>
              <a:t>Polymorphism</a:t>
            </a:r>
          </a:p>
          <a:p>
            <a:pPr>
              <a:defRPr/>
            </a:pPr>
            <a:r>
              <a:rPr lang="en-US" dirty="0"/>
              <a:t>Inheritance</a:t>
            </a:r>
          </a:p>
          <a:p>
            <a:pPr>
              <a:defRPr/>
            </a:pPr>
            <a:r>
              <a:rPr lang="en-US" dirty="0"/>
              <a:t>Encapsulation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 GPS{…}</a:t>
            </a:r>
          </a:p>
        </p:txBody>
      </p:sp>
      <p:sp>
        <p:nvSpPr>
          <p:cNvPr id="20483" name="Date Placeholder 3">
            <a:extLst>
              <a:ext uri="{FF2B5EF4-FFF2-40B4-BE49-F238E27FC236}">
                <a16:creationId xmlns:a16="http://schemas.microsoft.com/office/drawing/2014/main" id="{058BD47C-E7A7-2B66-B99E-FA142039976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AAE2730-1D02-5842-9866-51944FC53C5A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0484" name="Footer Placeholder 4">
            <a:extLst>
              <a:ext uri="{FF2B5EF4-FFF2-40B4-BE49-F238E27FC236}">
                <a16:creationId xmlns:a16="http://schemas.microsoft.com/office/drawing/2014/main" id="{2A6CF16D-DA41-7458-B215-8035035D34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0485" name="Slide Number Placeholder 5">
            <a:extLst>
              <a:ext uri="{FF2B5EF4-FFF2-40B4-BE49-F238E27FC236}">
                <a16:creationId xmlns:a16="http://schemas.microsoft.com/office/drawing/2014/main" id="{8126C9F9-3595-AD2E-A8C4-05416E78AC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5D9E13-7031-9449-8F54-D2AC69C13CB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400"/>
          </a:p>
        </p:txBody>
      </p:sp>
      <p:sp>
        <p:nvSpPr>
          <p:cNvPr id="20486" name="Oval 4">
            <a:extLst>
              <a:ext uri="{FF2B5EF4-FFF2-40B4-BE49-F238E27FC236}">
                <a16:creationId xmlns:a16="http://schemas.microsoft.com/office/drawing/2014/main" id="{DB3FF27C-DFD7-9568-CD3B-D8D9B2F99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7375" y="2547938"/>
            <a:ext cx="2524125" cy="2176462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87" name="AutoShape 9">
            <a:extLst>
              <a:ext uri="{FF2B5EF4-FFF2-40B4-BE49-F238E27FC236}">
                <a16:creationId xmlns:a16="http://schemas.microsoft.com/office/drawing/2014/main" id="{25453145-E2DF-93DD-6957-AD9F7DAE2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5763" y="3057525"/>
            <a:ext cx="706437" cy="461963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88" name="AutoShape 10">
            <a:extLst>
              <a:ext uri="{FF2B5EF4-FFF2-40B4-BE49-F238E27FC236}">
                <a16:creationId xmlns:a16="http://schemas.microsoft.com/office/drawing/2014/main" id="{F7A75B8D-FD1D-0543-4B7E-CAC7E506C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5763" y="3797300"/>
            <a:ext cx="706437" cy="46355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89" name="AutoShape 11">
            <a:extLst>
              <a:ext uri="{FF2B5EF4-FFF2-40B4-BE49-F238E27FC236}">
                <a16:creationId xmlns:a16="http://schemas.microsoft.com/office/drawing/2014/main" id="{A85B830D-6B8B-260E-0B62-DE20E05616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4950" y="3473450"/>
            <a:ext cx="706438" cy="46355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0490" name="Line 12">
            <a:extLst>
              <a:ext uri="{FF2B5EF4-FFF2-40B4-BE49-F238E27FC236}">
                <a16:creationId xmlns:a16="http://schemas.microsoft.com/office/drawing/2014/main" id="{9BC967A2-6E8B-7FFF-83D7-9D8751F653A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6113" y="32416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1" name="Line 13">
            <a:extLst>
              <a:ext uri="{FF2B5EF4-FFF2-40B4-BE49-F238E27FC236}">
                <a16:creationId xmlns:a16="http://schemas.microsoft.com/office/drawing/2014/main" id="{793DF87D-EB95-97DF-1419-94211CBFA8C2}"/>
              </a:ext>
            </a:extLst>
          </p:cNvPr>
          <p:cNvSpPr>
            <a:spLocks noChangeShapeType="1"/>
          </p:cNvSpPr>
          <p:nvPr/>
        </p:nvSpPr>
        <p:spPr bwMode="auto">
          <a:xfrm>
            <a:off x="4356100" y="3381375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2" name="Line 14">
            <a:extLst>
              <a:ext uri="{FF2B5EF4-FFF2-40B4-BE49-F238E27FC236}">
                <a16:creationId xmlns:a16="http://schemas.microsoft.com/office/drawing/2014/main" id="{051B489F-A780-F3CE-E3C0-2247015EF0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305300" y="3659188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3" name="Line 15">
            <a:extLst>
              <a:ext uri="{FF2B5EF4-FFF2-40B4-BE49-F238E27FC236}">
                <a16:creationId xmlns:a16="http://schemas.microsoft.com/office/drawing/2014/main" id="{DF3E424F-B3F4-0B36-3CDA-27BDD64347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6913" y="4076700"/>
            <a:ext cx="9588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4" name="Line 16">
            <a:extLst>
              <a:ext uri="{FF2B5EF4-FFF2-40B4-BE49-F238E27FC236}">
                <a16:creationId xmlns:a16="http://schemas.microsoft.com/office/drawing/2014/main" id="{3DE43BFD-1924-1316-26D7-C23D7B0A2F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072188" y="3289300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5" name="Line 17">
            <a:extLst>
              <a:ext uri="{FF2B5EF4-FFF2-40B4-BE49-F238E27FC236}">
                <a16:creationId xmlns:a16="http://schemas.microsoft.com/office/drawing/2014/main" id="{81542DF4-674D-8FD9-EE77-CF7C0945385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9788" y="3705225"/>
            <a:ext cx="50482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6" name="Line 18">
            <a:extLst>
              <a:ext uri="{FF2B5EF4-FFF2-40B4-BE49-F238E27FC236}">
                <a16:creationId xmlns:a16="http://schemas.microsoft.com/office/drawing/2014/main" id="{C501DF57-B40E-4207-7E2D-717529A1DB7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72188" y="4029075"/>
            <a:ext cx="8572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7" name="TextBox 3">
            <a:extLst>
              <a:ext uri="{FF2B5EF4-FFF2-40B4-BE49-F238E27FC236}">
                <a16:creationId xmlns:a16="http://schemas.microsoft.com/office/drawing/2014/main" id="{4BFEB0D0-7CB1-357F-03BD-2DD7CF3B3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8959" y="3260375"/>
            <a:ext cx="13452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latitude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longitude</a:t>
            </a:r>
          </a:p>
        </p:txBody>
      </p:sp>
      <p:sp>
        <p:nvSpPr>
          <p:cNvPr id="20498" name="Cube 4">
            <a:extLst>
              <a:ext uri="{FF2B5EF4-FFF2-40B4-BE49-F238E27FC236}">
                <a16:creationId xmlns:a16="http://schemas.microsoft.com/office/drawing/2014/main" id="{BA1F9053-A5B5-9FC0-3A78-27207177A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1288" y="2263775"/>
            <a:ext cx="723900" cy="533400"/>
          </a:xfrm>
          <a:prstGeom prst="cube">
            <a:avLst>
              <a:gd name="adj" fmla="val 25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3">
            <a:extLst>
              <a:ext uri="{FF2B5EF4-FFF2-40B4-BE49-F238E27FC236}">
                <a16:creationId xmlns:a16="http://schemas.microsoft.com/office/drawing/2014/main" id="{B9AFAAB9-3C2D-8411-F8C0-A231792C013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4496ACA-C855-6A43-8E02-BDC389F83980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1506" name="Footer Placeholder 4">
            <a:extLst>
              <a:ext uri="{FF2B5EF4-FFF2-40B4-BE49-F238E27FC236}">
                <a16:creationId xmlns:a16="http://schemas.microsoft.com/office/drawing/2014/main" id="{759BBC93-6606-A63B-DEA6-6E0EBAA09C7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D38DBBA-2E3F-AED2-A113-C343AF67F0A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FE8891D-8F8B-004A-8DF8-556F3F7C9EA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400"/>
          </a:p>
        </p:txBody>
      </p:sp>
      <p:pic>
        <p:nvPicPr>
          <p:cNvPr id="21508" name="Picture 7">
            <a:extLst>
              <a:ext uri="{FF2B5EF4-FFF2-40B4-BE49-F238E27FC236}">
                <a16:creationId xmlns:a16="http://schemas.microsoft.com/office/drawing/2014/main" id="{026BA67E-D706-1216-D841-6B73B1D28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52400"/>
            <a:ext cx="73421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Rounded Rectangle 8">
            <a:extLst>
              <a:ext uri="{FF2B5EF4-FFF2-40B4-BE49-F238E27FC236}">
                <a16:creationId xmlns:a16="http://schemas.microsoft.com/office/drawing/2014/main" id="{6DFB316B-5A1B-5317-27D8-6ADC3B380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4267200"/>
            <a:ext cx="3048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3">
            <a:extLst>
              <a:ext uri="{FF2B5EF4-FFF2-40B4-BE49-F238E27FC236}">
                <a16:creationId xmlns:a16="http://schemas.microsoft.com/office/drawing/2014/main" id="{86F8A701-6ECC-F651-D7C9-26A1D308FE4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FCE2F9-77CA-3942-A495-ED4A55D5FF8A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2530" name="Footer Placeholder 4">
            <a:extLst>
              <a:ext uri="{FF2B5EF4-FFF2-40B4-BE49-F238E27FC236}">
                <a16:creationId xmlns:a16="http://schemas.microsoft.com/office/drawing/2014/main" id="{A78C3E07-612B-7778-76C4-F72ADAFDCB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8668D68F-3E97-EDB7-E09D-77F92DC19F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0EE2BE-8F18-DD49-99CB-70E3B975C92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pic>
        <p:nvPicPr>
          <p:cNvPr id="22532" name="Picture 7">
            <a:extLst>
              <a:ext uri="{FF2B5EF4-FFF2-40B4-BE49-F238E27FC236}">
                <a16:creationId xmlns:a16="http://schemas.microsoft.com/office/drawing/2014/main" id="{8CB47EEE-F12F-304A-9096-C98F7BBB4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352425"/>
            <a:ext cx="9144000" cy="616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Rounded Rectangle 9">
            <a:extLst>
              <a:ext uri="{FF2B5EF4-FFF2-40B4-BE49-F238E27FC236}">
                <a16:creationId xmlns:a16="http://schemas.microsoft.com/office/drawing/2014/main" id="{F1A519CF-7D60-7881-EE82-04C5D2ADE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667000"/>
            <a:ext cx="4191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E294-A95B-7C41-AC53-9C80F890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Objects/Classes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E78139D9-DA28-A7CF-704E-7F0541B7F0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19100" y="1447800"/>
            <a:ext cx="4000500" cy="4114800"/>
          </a:xfrm>
        </p:spPr>
        <p:txBody>
          <a:bodyPr/>
          <a:lstStyle/>
          <a:p>
            <a:r>
              <a:rPr lang="en-US" altLang="en-US" sz="2800">
                <a:ea typeface="ＭＳ Ｐゴシック" panose="020B0600070205080204" pitchFamily="34" charset="-128"/>
              </a:rPr>
              <a:t>Data/attributes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Internal, external, inherited/protected</a:t>
            </a:r>
          </a:p>
          <a:p>
            <a:r>
              <a:rPr lang="en-US" altLang="en-US" sz="2800">
                <a:ea typeface="ＭＳ Ｐゴシック" panose="020B0600070205080204" pitchFamily="34" charset="-128"/>
              </a:rPr>
              <a:t>Methods (</a:t>
            </a:r>
            <a:r>
              <a:rPr lang="en-US" altLang="en-US" sz="2800">
                <a:solidFill>
                  <a:srgbClr val="00B0F0"/>
                </a:solidFill>
                <a:ea typeface="ＭＳ Ｐゴシック" panose="020B0600070205080204" pitchFamily="34" charset="-128"/>
              </a:rPr>
              <a:t>interface</a:t>
            </a:r>
            <a:r>
              <a:rPr lang="en-US" altLang="en-US" sz="2800">
                <a:ea typeface="ＭＳ Ｐゴシック" panose="020B0600070205080204" pitchFamily="34" charset="-128"/>
              </a:rPr>
              <a:t>, </a:t>
            </a:r>
            <a:r>
              <a:rPr lang="en-US" altLang="en-US" sz="2800">
                <a:solidFill>
                  <a:srgbClr val="00B050"/>
                </a:solidFill>
                <a:ea typeface="ＭＳ Ｐゴシック" panose="020B0600070205080204" pitchFamily="34" charset="-128"/>
              </a:rPr>
              <a:t>member functions</a:t>
            </a:r>
            <a:r>
              <a:rPr lang="en-US" altLang="en-US" sz="2800">
                <a:ea typeface="ＭＳ Ｐゴシック" panose="020B0600070205080204" pitchFamily="34" charset="-128"/>
              </a:rPr>
              <a:t>)</a:t>
            </a:r>
          </a:p>
          <a:p>
            <a:pPr lvl="1"/>
            <a:r>
              <a:rPr lang="en-US" altLang="en-US" sz="2400">
                <a:ea typeface="ＭＳ Ｐゴシック" panose="020B0600070205080204" pitchFamily="34" charset="-128"/>
              </a:rPr>
              <a:t>External, internal, inherited/protected, virtual</a:t>
            </a:r>
          </a:p>
        </p:txBody>
      </p:sp>
      <p:sp>
        <p:nvSpPr>
          <p:cNvPr id="23555" name="Date Placeholder 3">
            <a:extLst>
              <a:ext uri="{FF2B5EF4-FFF2-40B4-BE49-F238E27FC236}">
                <a16:creationId xmlns:a16="http://schemas.microsoft.com/office/drawing/2014/main" id="{57555AB3-C621-D6D3-C5AA-D99769CBBD5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F9FDCE1-8C5A-9C4A-9D0B-CA087AC8397E}" type="datetime1">
              <a:rPr lang="en-US" altLang="en-US" sz="1400" smtClean="0"/>
              <a:t>9/26/22</a:t>
            </a:fld>
            <a:endParaRPr lang="en-US" altLang="en-US" sz="1400"/>
          </a:p>
        </p:txBody>
      </p:sp>
      <p:sp>
        <p:nvSpPr>
          <p:cNvPr id="23556" name="Footer Placeholder 4">
            <a:extLst>
              <a:ext uri="{FF2B5EF4-FFF2-40B4-BE49-F238E27FC236}">
                <a16:creationId xmlns:a16="http://schemas.microsoft.com/office/drawing/2014/main" id="{8687FEB6-DFF3-2368-6309-13EAF4D3A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3557" name="Slide Number Placeholder 5">
            <a:extLst>
              <a:ext uri="{FF2B5EF4-FFF2-40B4-BE49-F238E27FC236}">
                <a16:creationId xmlns:a16="http://schemas.microsoft.com/office/drawing/2014/main" id="{27621338-923B-CBFB-AB3C-A6BF6901A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BC13C9-9B85-9F49-8098-D54FCD0584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aring">
  <a:themeElements>
    <a:clrScheme name="Soaring 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BCBCB"/>
      </a:accent1>
      <a:accent2>
        <a:srgbClr val="969696"/>
      </a:accent2>
      <a:accent3>
        <a:srgbClr val="FFFFFF"/>
      </a:accent3>
      <a:accent4>
        <a:srgbClr val="000000"/>
      </a:accent4>
      <a:accent5>
        <a:srgbClr val="E2E2E2"/>
      </a:accent5>
      <a:accent6>
        <a:srgbClr val="878787"/>
      </a:accent6>
      <a:hlink>
        <a:srgbClr val="5F5F5F"/>
      </a:hlink>
      <a:folHlink>
        <a:srgbClr val="EAEAEA"/>
      </a:folHlink>
    </a:clrScheme>
    <a:fontScheme name="Soaring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lnDef>
  </a:objectDefaults>
  <a:extraClrSchemeLst>
    <a:extraClrScheme>
      <a:clrScheme name="Soaring 1">
        <a:dk1>
          <a:srgbClr val="000000"/>
        </a:dk1>
        <a:lt1>
          <a:srgbClr val="FFFFFF"/>
        </a:lt1>
        <a:dk2>
          <a:srgbClr val="0000FF"/>
        </a:dk2>
        <a:lt2>
          <a:srgbClr val="FFCC66"/>
        </a:lt2>
        <a:accent1>
          <a:srgbClr val="00FFFF"/>
        </a:accent1>
        <a:accent2>
          <a:srgbClr val="FFFF00"/>
        </a:accent2>
        <a:accent3>
          <a:srgbClr val="AAAAFF"/>
        </a:accent3>
        <a:accent4>
          <a:srgbClr val="DADADA"/>
        </a:accent4>
        <a:accent5>
          <a:srgbClr val="AAFFFF"/>
        </a:accent5>
        <a:accent6>
          <a:srgbClr val="E7E700"/>
        </a:accent6>
        <a:hlink>
          <a:srgbClr val="FF0033"/>
        </a:hlink>
        <a:folHlink>
          <a:srgbClr val="33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2">
        <a:dk1>
          <a:srgbClr val="000000"/>
        </a:dk1>
        <a:lt1>
          <a:srgbClr val="FFFFFF"/>
        </a:lt1>
        <a:dk2>
          <a:srgbClr val="000000"/>
        </a:dk2>
        <a:lt2>
          <a:srgbClr val="CCECFF"/>
        </a:lt2>
        <a:accent1>
          <a:srgbClr val="6699FF"/>
        </a:accent1>
        <a:accent2>
          <a:srgbClr val="00CCCC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00B9B9"/>
        </a:accent6>
        <a:hlink>
          <a:srgbClr val="CC99FF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5F5F5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4">
        <a:dk1>
          <a:srgbClr val="000000"/>
        </a:dk1>
        <a:lt1>
          <a:srgbClr val="FFFFFF"/>
        </a:lt1>
        <a:dk2>
          <a:srgbClr val="008080"/>
        </a:dk2>
        <a:lt2>
          <a:srgbClr val="FFCC66"/>
        </a:lt2>
        <a:accent1>
          <a:srgbClr val="0099CC"/>
        </a:accent1>
        <a:accent2>
          <a:srgbClr val="FFFF00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E7E700"/>
        </a:accent6>
        <a:hlink>
          <a:srgbClr val="6600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5">
        <a:dk1>
          <a:srgbClr val="000000"/>
        </a:dk1>
        <a:lt1>
          <a:srgbClr val="FFFFFF"/>
        </a:lt1>
        <a:dk2>
          <a:srgbClr val="993300"/>
        </a:dk2>
        <a:lt2>
          <a:srgbClr val="FFCC66"/>
        </a:lt2>
        <a:accent1>
          <a:srgbClr val="FF6633"/>
        </a:accent1>
        <a:accent2>
          <a:srgbClr val="FFFF00"/>
        </a:accent2>
        <a:accent3>
          <a:srgbClr val="CAADAA"/>
        </a:accent3>
        <a:accent4>
          <a:srgbClr val="DADADA"/>
        </a:accent4>
        <a:accent5>
          <a:srgbClr val="FFB8AD"/>
        </a:accent5>
        <a:accent6>
          <a:srgbClr val="E7E700"/>
        </a:accent6>
        <a:hlink>
          <a:srgbClr val="CC0000"/>
        </a:hlink>
        <a:folHlink>
          <a:srgbClr val="CC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C:\MSOffice\Templates\Presentation Designs\Soaring.pot</Template>
  <TotalTime>1078</TotalTime>
  <Words>828</Words>
  <Application>Microsoft Macintosh PowerPoint</Application>
  <PresentationFormat>On-screen Show (4:3)</PresentationFormat>
  <Paragraphs>277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Times New Roman</vt:lpstr>
      <vt:lpstr>ＭＳ Ｐゴシック</vt:lpstr>
      <vt:lpstr>Arial</vt:lpstr>
      <vt:lpstr>Monotype Sorts</vt:lpstr>
      <vt:lpstr>Comic Sans MS</vt:lpstr>
      <vt:lpstr>Abadi MT Condensed Extra Bold</vt:lpstr>
      <vt:lpstr>Courier New</vt:lpstr>
      <vt:lpstr>Soaring</vt:lpstr>
      <vt:lpstr>ecs36b Fall 2022: Software Development &amp; Object-Oriented Programming #02: Object-Oriented Paradigm (2/2)</vt:lpstr>
      <vt:lpstr>Two sides of OO*</vt:lpstr>
      <vt:lpstr>PowerPoint Presentation</vt:lpstr>
      <vt:lpstr>Object-Oriented Paradigm</vt:lpstr>
      <vt:lpstr>OO Principles</vt:lpstr>
      <vt:lpstr>OO Programming in C++</vt:lpstr>
      <vt:lpstr>PowerPoint Presentation</vt:lpstr>
      <vt:lpstr>PowerPoint Presentation</vt:lpstr>
      <vt:lpstr>Objects/Classes</vt:lpstr>
      <vt:lpstr>Objects/Classes</vt:lpstr>
      <vt:lpstr>Objects/Classes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 signature</vt:lpstr>
      <vt:lpstr>PowerPoint Presentation</vt:lpstr>
      <vt:lpstr>PowerPoint Presentation</vt:lpstr>
      <vt:lpstr>{ } Bracket Initialization</vt:lpstr>
      <vt:lpstr>PowerPoint Presentation</vt:lpstr>
      <vt:lpstr>Let us run some C++ programs!</vt:lpstr>
      <vt:lpstr>PowerPoint Presentation</vt:lpstr>
      <vt:lpstr>Good or bad?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Accessing static variables before any object created</vt:lpstr>
      <vt:lpstr>Box.h</vt:lpstr>
      <vt:lpstr>PowerPoint Presentation</vt:lpstr>
      <vt:lpstr>PowerPoint Presentation</vt:lpstr>
      <vt:lpstr>An Object</vt:lpstr>
      <vt:lpstr>Two sides of OO*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ecs36a Spring 2020: Software Development &amp; Object-Oriented Programming #00: a welcome message</dc:title>
  <dc:creator>Felix Wu</dc:creator>
  <cp:lastModifiedBy>Felix Wu</cp:lastModifiedBy>
  <cp:revision>33</cp:revision>
  <cp:lastPrinted>1998-10-21T19:18:12Z</cp:lastPrinted>
  <dcterms:created xsi:type="dcterms:W3CDTF">2020-03-30T05:59:12Z</dcterms:created>
  <dcterms:modified xsi:type="dcterms:W3CDTF">2022-09-27T08:04:24Z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2</vt:i4>
  </property>
  <property fmtid="{D5CDD505-2E9C-101B-9397-08002B2CF9AE}" pid="3" name="GraphicType">
    <vt:i4>2</vt:i4>
  </property>
  <property fmtid="{D5CDD505-2E9C-101B-9397-08002B2CF9AE}" pid="4" name="Compression">
    <vt:i4>70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wu@csc.ncsu.edu</vt:lpwstr>
  </property>
  <property fmtid="{D5CDD505-2E9C-101B-9397-08002B2CF9AE}" pid="8" name="HomePage">
    <vt:lpwstr>http://shang.csc.ncsu.edu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C:\FelixWu</vt:lpwstr>
  </property>
</Properties>
</file>